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20104100" cy="11309350"/>
  <p:notesSz cx="20104100" cy="11309350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30" d="100"/>
          <a:sy n="30" d="100"/>
        </p:scale>
        <p:origin x="917" y="3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9A2C9E8E-EF22-468D-BA1F-E5C43C4308A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29274E33-03A3-48C0-9111-42CB1BD75A1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03E34E1-5673-477D-915F-4C3585B9C5AE}" type="datetimeFigureOut">
              <a:rPr lang="pl-PL"/>
              <a:pPr>
                <a:defRPr/>
              </a:pPr>
              <a:t>31.10.2025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7E7D0B6-D651-4A13-982D-C5185809EAF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F640C20B-9EA2-4562-91C8-8CEAF19E83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38B8744-933A-47AB-BD9E-059C088EC62B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56BE1590-1151-44E0-ADC7-2C28EC18E4D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71FEE0FB-4DB8-4FF1-BBA6-F4F43CA8B31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6B73FDC-A4F1-4AD6-8413-D2E7133C214A}" type="datetimeFigureOut">
              <a:rPr lang="pl-PL"/>
              <a:pPr>
                <a:defRPr/>
              </a:pPr>
              <a:t>31.10.2025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E2A280E5-9CFA-4565-B687-44D9492E9C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C91F5F00-93B0-4FD9-9D83-437B0D16A7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Edytuj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72218E7-8C65-46A1-8309-ACA48767CB8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253E478-7855-48C4-B3F1-78AB5D0F40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4DA6D99-95ED-4481-80BC-BC6205E2C75C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g object 16">
            <a:extLst>
              <a:ext uri="{FF2B5EF4-FFF2-40B4-BE49-F238E27FC236}">
                <a16:creationId xmlns:a16="http://schemas.microsoft.com/office/drawing/2014/main" id="{66FE5A85-CA5D-4270-890E-136A96035812}"/>
              </a:ext>
            </a:extLst>
          </p:cNvPr>
          <p:cNvSpPr>
            <a:spLocks/>
          </p:cNvSpPr>
          <p:nvPr/>
        </p:nvSpPr>
        <p:spPr bwMode="auto">
          <a:xfrm>
            <a:off x="2093913" y="10148888"/>
            <a:ext cx="16548100" cy="0"/>
          </a:xfrm>
          <a:custGeom>
            <a:avLst/>
            <a:gdLst>
              <a:gd name="T0" fmla="*/ 0 w 16548100"/>
              <a:gd name="T1" fmla="*/ 16547998 w 16548100"/>
              <a:gd name="T2" fmla="*/ 0 60000 65536"/>
              <a:gd name="T3" fmla="*/ 0 60000 65536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0" t="0" r="r" b="b"/>
            <a:pathLst>
              <a:path w="16548100">
                <a:moveTo>
                  <a:pt x="0" y="0"/>
                </a:moveTo>
                <a:lnTo>
                  <a:pt x="16547998" y="0"/>
                </a:lnTo>
              </a:path>
            </a:pathLst>
          </a:custGeom>
          <a:noFill/>
          <a:ln w="5235">
            <a:solidFill>
              <a:srgbClr val="8D8F9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pl-PL"/>
          </a:p>
        </p:txBody>
      </p:sp>
      <p:sp>
        <p:nvSpPr>
          <p:cNvPr id="5" name="bg object 17">
            <a:extLst>
              <a:ext uri="{FF2B5EF4-FFF2-40B4-BE49-F238E27FC236}">
                <a16:creationId xmlns:a16="http://schemas.microsoft.com/office/drawing/2014/main" id="{0EF3A552-7038-4D83-8819-64361D9E4973}"/>
              </a:ext>
            </a:extLst>
          </p:cNvPr>
          <p:cNvSpPr>
            <a:spLocks/>
          </p:cNvSpPr>
          <p:nvPr/>
        </p:nvSpPr>
        <p:spPr bwMode="auto">
          <a:xfrm>
            <a:off x="17497425" y="0"/>
            <a:ext cx="2606675" cy="879475"/>
          </a:xfrm>
          <a:custGeom>
            <a:avLst/>
            <a:gdLst>
              <a:gd name="T0" fmla="*/ 2600284 w 2607309"/>
              <a:gd name="T1" fmla="*/ 0 h 880110"/>
              <a:gd name="T2" fmla="*/ 0 w 2607309"/>
              <a:gd name="T3" fmla="*/ 0 h 880110"/>
              <a:gd name="T4" fmla="*/ 0 w 2607309"/>
              <a:gd name="T5" fmla="*/ 872599 h 880110"/>
              <a:gd name="T6" fmla="*/ 2600284 w 2607309"/>
              <a:gd name="T7" fmla="*/ 872599 h 880110"/>
              <a:gd name="T8" fmla="*/ 2600284 w 2607309"/>
              <a:gd name="T9" fmla="*/ 0 h 8801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07309" h="880110">
                <a:moveTo>
                  <a:pt x="2607250" y="0"/>
                </a:moveTo>
                <a:lnTo>
                  <a:pt x="0" y="0"/>
                </a:lnTo>
                <a:lnTo>
                  <a:pt x="0" y="879554"/>
                </a:lnTo>
                <a:lnTo>
                  <a:pt x="2607250" y="879554"/>
                </a:lnTo>
                <a:lnTo>
                  <a:pt x="2607250" y="0"/>
                </a:lnTo>
                <a:close/>
              </a:path>
            </a:pathLst>
          </a:custGeom>
          <a:solidFill>
            <a:srgbClr val="E01C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pl-PL"/>
          </a:p>
        </p:txBody>
      </p:sp>
      <p:pic>
        <p:nvPicPr>
          <p:cNvPr id="6" name="bg object 18">
            <a:extLst>
              <a:ext uri="{FF2B5EF4-FFF2-40B4-BE49-F238E27FC236}">
                <a16:creationId xmlns:a16="http://schemas.microsoft.com/office/drawing/2014/main" id="{DAA47EBA-1640-423D-B472-7D474B5EB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9688" y="314325"/>
            <a:ext cx="252412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bg object 19">
            <a:extLst>
              <a:ext uri="{FF2B5EF4-FFF2-40B4-BE49-F238E27FC236}">
                <a16:creationId xmlns:a16="http://schemas.microsoft.com/office/drawing/2014/main" id="{1683FA3C-F9C5-4569-865E-515E961E1B80}"/>
              </a:ext>
            </a:extLst>
          </p:cNvPr>
          <p:cNvSpPr>
            <a:spLocks/>
          </p:cNvSpPr>
          <p:nvPr/>
        </p:nvSpPr>
        <p:spPr bwMode="auto">
          <a:xfrm>
            <a:off x="18072100" y="314325"/>
            <a:ext cx="323850" cy="254000"/>
          </a:xfrm>
          <a:custGeom>
            <a:avLst/>
            <a:gdLst>
              <a:gd name="T0" fmla="*/ 69123 w 325119"/>
              <a:gd name="T1" fmla="*/ 176635 h 254634"/>
              <a:gd name="T2" fmla="*/ 0 w 325119"/>
              <a:gd name="T3" fmla="*/ 176635 h 254634"/>
              <a:gd name="T4" fmla="*/ 0 w 325119"/>
              <a:gd name="T5" fmla="*/ 247290 h 254634"/>
              <a:gd name="T6" fmla="*/ 69123 w 325119"/>
              <a:gd name="T7" fmla="*/ 247290 h 254634"/>
              <a:gd name="T8" fmla="*/ 69123 w 325119"/>
              <a:gd name="T9" fmla="*/ 176635 h 254634"/>
              <a:gd name="T10" fmla="*/ 311075 w 325119"/>
              <a:gd name="T11" fmla="*/ 141308 h 254634"/>
              <a:gd name="T12" fmla="*/ 302926 w 325119"/>
              <a:gd name="T13" fmla="*/ 100050 h 254634"/>
              <a:gd name="T14" fmla="*/ 280713 w 325119"/>
              <a:gd name="T15" fmla="*/ 66366 h 254634"/>
              <a:gd name="T16" fmla="*/ 247743 w 325119"/>
              <a:gd name="T17" fmla="*/ 43643 h 254634"/>
              <a:gd name="T18" fmla="*/ 207393 w 325119"/>
              <a:gd name="T19" fmla="*/ 35327 h 254634"/>
              <a:gd name="T20" fmla="*/ 193938 w 325119"/>
              <a:gd name="T21" fmla="*/ 32547 h 254634"/>
              <a:gd name="T22" fmla="*/ 182952 w 325119"/>
              <a:gd name="T23" fmla="*/ 24972 h 254634"/>
              <a:gd name="T24" fmla="*/ 175544 w 325119"/>
              <a:gd name="T25" fmla="*/ 13753 h 254634"/>
              <a:gd name="T26" fmla="*/ 172819 w 325119"/>
              <a:gd name="T27" fmla="*/ 0 h 254634"/>
              <a:gd name="T28" fmla="*/ 103695 w 325119"/>
              <a:gd name="T29" fmla="*/ 0 h 254634"/>
              <a:gd name="T30" fmla="*/ 111847 w 325119"/>
              <a:gd name="T31" fmla="*/ 41245 h 254634"/>
              <a:gd name="T32" fmla="*/ 134061 w 325119"/>
              <a:gd name="T33" fmla="*/ 74930 h 254634"/>
              <a:gd name="T34" fmla="*/ 167029 w 325119"/>
              <a:gd name="T35" fmla="*/ 97640 h 254634"/>
              <a:gd name="T36" fmla="*/ 220836 w 325119"/>
              <a:gd name="T37" fmla="*/ 108749 h 254634"/>
              <a:gd name="T38" fmla="*/ 231820 w 325119"/>
              <a:gd name="T39" fmla="*/ 116323 h 254634"/>
              <a:gd name="T40" fmla="*/ 239230 w 325119"/>
              <a:gd name="T41" fmla="*/ 127556 h 254634"/>
              <a:gd name="T42" fmla="*/ 241954 w 325119"/>
              <a:gd name="T43" fmla="*/ 141308 h 254634"/>
              <a:gd name="T44" fmla="*/ 239230 w 325119"/>
              <a:gd name="T45" fmla="*/ 155047 h 254634"/>
              <a:gd name="T46" fmla="*/ 231820 w 325119"/>
              <a:gd name="T47" fmla="*/ 166282 h 254634"/>
              <a:gd name="T48" fmla="*/ 220836 w 325119"/>
              <a:gd name="T49" fmla="*/ 173843 h 254634"/>
              <a:gd name="T50" fmla="*/ 207393 w 325119"/>
              <a:gd name="T51" fmla="*/ 176622 h 254634"/>
              <a:gd name="T52" fmla="*/ 138258 w 325119"/>
              <a:gd name="T53" fmla="*/ 176622 h 254634"/>
              <a:gd name="T54" fmla="*/ 138258 w 325119"/>
              <a:gd name="T55" fmla="*/ 247290 h 254634"/>
              <a:gd name="T56" fmla="*/ 207393 w 325119"/>
              <a:gd name="T57" fmla="*/ 247290 h 254634"/>
              <a:gd name="T58" fmla="*/ 247743 w 325119"/>
              <a:gd name="T59" fmla="*/ 238963 h 254634"/>
              <a:gd name="T60" fmla="*/ 280713 w 325119"/>
              <a:gd name="T61" fmla="*/ 216238 h 254634"/>
              <a:gd name="T62" fmla="*/ 302926 w 325119"/>
              <a:gd name="T63" fmla="*/ 182553 h 254634"/>
              <a:gd name="T64" fmla="*/ 311075 w 325119"/>
              <a:gd name="T65" fmla="*/ 141308 h 25463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325119" h="254634">
                <a:moveTo>
                  <a:pt x="72161" y="181546"/>
                </a:moveTo>
                <a:lnTo>
                  <a:pt x="0" y="181546"/>
                </a:lnTo>
                <a:lnTo>
                  <a:pt x="0" y="254165"/>
                </a:lnTo>
                <a:lnTo>
                  <a:pt x="72161" y="254165"/>
                </a:lnTo>
                <a:lnTo>
                  <a:pt x="72161" y="181546"/>
                </a:lnTo>
                <a:close/>
              </a:path>
              <a:path w="325119" h="254634">
                <a:moveTo>
                  <a:pt x="324751" y="145237"/>
                </a:moveTo>
                <a:lnTo>
                  <a:pt x="316242" y="102831"/>
                </a:lnTo>
                <a:lnTo>
                  <a:pt x="293052" y="68211"/>
                </a:lnTo>
                <a:lnTo>
                  <a:pt x="258635" y="44856"/>
                </a:lnTo>
                <a:lnTo>
                  <a:pt x="216509" y="36309"/>
                </a:lnTo>
                <a:lnTo>
                  <a:pt x="202463" y="33451"/>
                </a:lnTo>
                <a:lnTo>
                  <a:pt x="190995" y="25666"/>
                </a:lnTo>
                <a:lnTo>
                  <a:pt x="183261" y="14135"/>
                </a:lnTo>
                <a:lnTo>
                  <a:pt x="180416" y="0"/>
                </a:lnTo>
                <a:lnTo>
                  <a:pt x="108254" y="0"/>
                </a:lnTo>
                <a:lnTo>
                  <a:pt x="116763" y="42392"/>
                </a:lnTo>
                <a:lnTo>
                  <a:pt x="139954" y="77012"/>
                </a:lnTo>
                <a:lnTo>
                  <a:pt x="174371" y="100355"/>
                </a:lnTo>
                <a:lnTo>
                  <a:pt x="230543" y="111772"/>
                </a:lnTo>
                <a:lnTo>
                  <a:pt x="242011" y="119557"/>
                </a:lnTo>
                <a:lnTo>
                  <a:pt x="249745" y="131102"/>
                </a:lnTo>
                <a:lnTo>
                  <a:pt x="252590" y="145237"/>
                </a:lnTo>
                <a:lnTo>
                  <a:pt x="249745" y="159359"/>
                </a:lnTo>
                <a:lnTo>
                  <a:pt x="242011" y="170903"/>
                </a:lnTo>
                <a:lnTo>
                  <a:pt x="230543" y="178676"/>
                </a:lnTo>
                <a:lnTo>
                  <a:pt x="216509" y="181533"/>
                </a:lnTo>
                <a:lnTo>
                  <a:pt x="144335" y="181533"/>
                </a:lnTo>
                <a:lnTo>
                  <a:pt x="144335" y="254165"/>
                </a:lnTo>
                <a:lnTo>
                  <a:pt x="216509" y="254165"/>
                </a:lnTo>
                <a:lnTo>
                  <a:pt x="258635" y="245605"/>
                </a:lnTo>
                <a:lnTo>
                  <a:pt x="293052" y="222250"/>
                </a:lnTo>
                <a:lnTo>
                  <a:pt x="316242" y="187629"/>
                </a:lnTo>
                <a:lnTo>
                  <a:pt x="324751" y="145237"/>
                </a:lnTo>
                <a:close/>
              </a:path>
            </a:pathLst>
          </a:custGeom>
          <a:solidFill>
            <a:srgbClr val="F7BF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pl-PL"/>
          </a:p>
        </p:txBody>
      </p:sp>
      <p:pic>
        <p:nvPicPr>
          <p:cNvPr id="8" name="bg object 20">
            <a:extLst>
              <a:ext uri="{FF2B5EF4-FFF2-40B4-BE49-F238E27FC236}">
                <a16:creationId xmlns:a16="http://schemas.microsoft.com/office/drawing/2014/main" id="{2A1C1818-487C-4A91-BA13-4D27C8D79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0050" y="204788"/>
            <a:ext cx="107950" cy="10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bg object 21">
            <a:extLst>
              <a:ext uri="{FF2B5EF4-FFF2-40B4-BE49-F238E27FC236}">
                <a16:creationId xmlns:a16="http://schemas.microsoft.com/office/drawing/2014/main" id="{B9B99D6D-8842-4A3B-A339-1327E83D728A}"/>
              </a:ext>
            </a:extLst>
          </p:cNvPr>
          <p:cNvSpPr>
            <a:spLocks/>
          </p:cNvSpPr>
          <p:nvPr/>
        </p:nvSpPr>
        <p:spPr bwMode="auto">
          <a:xfrm>
            <a:off x="17819688" y="204788"/>
            <a:ext cx="396875" cy="436562"/>
          </a:xfrm>
          <a:custGeom>
            <a:avLst/>
            <a:gdLst>
              <a:gd name="T0" fmla="*/ 0 w 397509"/>
              <a:gd name="T1" fmla="*/ 182989 h 436245"/>
              <a:gd name="T2" fmla="*/ 70905 w 397509"/>
              <a:gd name="T3" fmla="*/ 292791 h 436245"/>
              <a:gd name="T4" fmla="*/ 70905 w 397509"/>
              <a:gd name="T5" fmla="*/ 0 h 436245"/>
              <a:gd name="T6" fmla="*/ 0 w 397509"/>
              <a:gd name="T7" fmla="*/ 109800 h 436245"/>
              <a:gd name="T8" fmla="*/ 70905 w 397509"/>
              <a:gd name="T9" fmla="*/ 0 h 436245"/>
              <a:gd name="T10" fmla="*/ 177288 w 397509"/>
              <a:gd name="T11" fmla="*/ 366006 h 436245"/>
              <a:gd name="T12" fmla="*/ 248194 w 397509"/>
              <a:gd name="T13" fmla="*/ 439194 h 436245"/>
              <a:gd name="T14" fmla="*/ 248194 w 397509"/>
              <a:gd name="T15" fmla="*/ 0 h 436245"/>
              <a:gd name="T16" fmla="*/ 168927 w 397509"/>
              <a:gd name="T17" fmla="*/ 42733 h 436245"/>
              <a:gd name="T18" fmla="*/ 112323 w 397509"/>
              <a:gd name="T19" fmla="*/ 101171 h 436245"/>
              <a:gd name="T20" fmla="*/ 100206 w 397509"/>
              <a:gd name="T21" fmla="*/ 112283 h 436245"/>
              <a:gd name="T22" fmla="*/ 153778 w 397509"/>
              <a:gd name="T23" fmla="*/ 130976 h 436245"/>
              <a:gd name="T24" fmla="*/ 206526 w 397509"/>
              <a:gd name="T25" fmla="*/ 117853 h 436245"/>
              <a:gd name="T26" fmla="*/ 243165 w 397509"/>
              <a:gd name="T27" fmla="*/ 43434 h 436245"/>
              <a:gd name="T28" fmla="*/ 319111 w 397509"/>
              <a:gd name="T29" fmla="*/ 146403 h 436245"/>
              <a:gd name="T30" fmla="*/ 263242 w 397509"/>
              <a:gd name="T31" fmla="*/ 158205 h 436245"/>
              <a:gd name="T32" fmla="*/ 217832 w 397509"/>
              <a:gd name="T33" fmla="*/ 190351 h 436245"/>
              <a:gd name="T34" fmla="*/ 199315 w 397509"/>
              <a:gd name="T35" fmla="*/ 166629 h 436245"/>
              <a:gd name="T36" fmla="*/ 177288 w 397509"/>
              <a:gd name="T37" fmla="*/ 146403 h 436245"/>
              <a:gd name="T38" fmla="*/ 127959 w 397509"/>
              <a:gd name="T39" fmla="*/ 173311 h 436245"/>
              <a:gd name="T40" fmla="*/ 70918 w 397509"/>
              <a:gd name="T41" fmla="*/ 183002 h 436245"/>
              <a:gd name="T42" fmla="*/ 146129 w 397509"/>
              <a:gd name="T43" fmla="*/ 215160 h 436245"/>
              <a:gd name="T44" fmla="*/ 177288 w 397509"/>
              <a:gd name="T45" fmla="*/ 292791 h 436245"/>
              <a:gd name="T46" fmla="*/ 188157 w 397509"/>
              <a:gd name="T47" fmla="*/ 236514 h 436245"/>
              <a:gd name="T48" fmla="*/ 217819 w 397509"/>
              <a:gd name="T49" fmla="*/ 190364 h 436245"/>
              <a:gd name="T50" fmla="*/ 240194 w 397509"/>
              <a:gd name="T51" fmla="*/ 238307 h 436245"/>
              <a:gd name="T52" fmla="*/ 248194 w 397509"/>
              <a:gd name="T53" fmla="*/ 292791 h 436245"/>
              <a:gd name="T54" fmla="*/ 268970 w 397509"/>
              <a:gd name="T55" fmla="*/ 241034 h 436245"/>
              <a:gd name="T56" fmla="*/ 319111 w 397509"/>
              <a:gd name="T57" fmla="*/ 219590 h 436245"/>
              <a:gd name="T58" fmla="*/ 390017 w 397509"/>
              <a:gd name="T59" fmla="*/ 366006 h 436245"/>
              <a:gd name="T60" fmla="*/ 319099 w 397509"/>
              <a:gd name="T61" fmla="*/ 439194 h 436245"/>
              <a:gd name="T62" fmla="*/ 390017 w 397509"/>
              <a:gd name="T63" fmla="*/ 366006 h 436245"/>
              <a:gd name="T64" fmla="*/ 319111 w 397509"/>
              <a:gd name="T65" fmla="*/ 219590 h 436245"/>
              <a:gd name="T66" fmla="*/ 390030 w 397509"/>
              <a:gd name="T67" fmla="*/ 292791 h 436245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397509" h="436245">
                <a:moveTo>
                  <a:pt x="72161" y="181533"/>
                </a:moveTo>
                <a:lnTo>
                  <a:pt x="0" y="181533"/>
                </a:lnTo>
                <a:lnTo>
                  <a:pt x="0" y="290461"/>
                </a:lnTo>
                <a:lnTo>
                  <a:pt x="72161" y="290461"/>
                </a:lnTo>
                <a:lnTo>
                  <a:pt x="72161" y="181533"/>
                </a:lnTo>
                <a:close/>
              </a:path>
              <a:path w="397509" h="436245">
                <a:moveTo>
                  <a:pt x="72161" y="0"/>
                </a:moveTo>
                <a:lnTo>
                  <a:pt x="0" y="0"/>
                </a:lnTo>
                <a:lnTo>
                  <a:pt x="0" y="108927"/>
                </a:lnTo>
                <a:lnTo>
                  <a:pt x="72161" y="108927"/>
                </a:lnTo>
                <a:lnTo>
                  <a:pt x="72161" y="0"/>
                </a:lnTo>
                <a:close/>
              </a:path>
              <a:path w="397509" h="436245">
                <a:moveTo>
                  <a:pt x="252590" y="363093"/>
                </a:moveTo>
                <a:lnTo>
                  <a:pt x="180428" y="363093"/>
                </a:lnTo>
                <a:lnTo>
                  <a:pt x="180428" y="435698"/>
                </a:lnTo>
                <a:lnTo>
                  <a:pt x="252590" y="435698"/>
                </a:lnTo>
                <a:lnTo>
                  <a:pt x="252590" y="363093"/>
                </a:lnTo>
                <a:close/>
              </a:path>
              <a:path w="397509" h="436245">
                <a:moveTo>
                  <a:pt x="252590" y="0"/>
                </a:moveTo>
                <a:lnTo>
                  <a:pt x="180428" y="0"/>
                </a:lnTo>
                <a:lnTo>
                  <a:pt x="171919" y="42392"/>
                </a:lnTo>
                <a:lnTo>
                  <a:pt x="148717" y="77012"/>
                </a:lnTo>
                <a:lnTo>
                  <a:pt x="114312" y="100368"/>
                </a:lnTo>
                <a:lnTo>
                  <a:pt x="72174" y="108927"/>
                </a:lnTo>
                <a:lnTo>
                  <a:pt x="101981" y="111391"/>
                </a:lnTo>
                <a:lnTo>
                  <a:pt x="130225" y="118529"/>
                </a:lnTo>
                <a:lnTo>
                  <a:pt x="156502" y="129933"/>
                </a:lnTo>
                <a:lnTo>
                  <a:pt x="180428" y="145224"/>
                </a:lnTo>
                <a:lnTo>
                  <a:pt x="210185" y="116916"/>
                </a:lnTo>
                <a:lnTo>
                  <a:pt x="232943" y="82461"/>
                </a:lnTo>
                <a:lnTo>
                  <a:pt x="247472" y="43091"/>
                </a:lnTo>
                <a:lnTo>
                  <a:pt x="252590" y="0"/>
                </a:lnTo>
                <a:close/>
              </a:path>
              <a:path w="397509" h="436245">
                <a:moveTo>
                  <a:pt x="324764" y="145237"/>
                </a:moveTo>
                <a:lnTo>
                  <a:pt x="295300" y="148259"/>
                </a:lnTo>
                <a:lnTo>
                  <a:pt x="267906" y="156946"/>
                </a:lnTo>
                <a:lnTo>
                  <a:pt x="243166" y="170675"/>
                </a:lnTo>
                <a:lnTo>
                  <a:pt x="221691" y="188836"/>
                </a:lnTo>
                <a:lnTo>
                  <a:pt x="212750" y="176669"/>
                </a:lnTo>
                <a:lnTo>
                  <a:pt x="202844" y="165303"/>
                </a:lnTo>
                <a:lnTo>
                  <a:pt x="192049" y="154800"/>
                </a:lnTo>
                <a:lnTo>
                  <a:pt x="180428" y="145237"/>
                </a:lnTo>
                <a:lnTo>
                  <a:pt x="156502" y="160528"/>
                </a:lnTo>
                <a:lnTo>
                  <a:pt x="130225" y="171932"/>
                </a:lnTo>
                <a:lnTo>
                  <a:pt x="101981" y="179070"/>
                </a:lnTo>
                <a:lnTo>
                  <a:pt x="72174" y="181546"/>
                </a:lnTo>
                <a:lnTo>
                  <a:pt x="114312" y="190106"/>
                </a:lnTo>
                <a:lnTo>
                  <a:pt x="148717" y="213448"/>
                </a:lnTo>
                <a:lnTo>
                  <a:pt x="171919" y="248069"/>
                </a:lnTo>
                <a:lnTo>
                  <a:pt x="180428" y="290461"/>
                </a:lnTo>
                <a:lnTo>
                  <a:pt x="183286" y="261569"/>
                </a:lnTo>
                <a:lnTo>
                  <a:pt x="191490" y="234632"/>
                </a:lnTo>
                <a:lnTo>
                  <a:pt x="204482" y="210197"/>
                </a:lnTo>
                <a:lnTo>
                  <a:pt x="221678" y="188849"/>
                </a:lnTo>
                <a:lnTo>
                  <a:pt x="234746" y="211658"/>
                </a:lnTo>
                <a:lnTo>
                  <a:pt x="244449" y="236410"/>
                </a:lnTo>
                <a:lnTo>
                  <a:pt x="250507" y="262775"/>
                </a:lnTo>
                <a:lnTo>
                  <a:pt x="252590" y="290461"/>
                </a:lnTo>
                <a:lnTo>
                  <a:pt x="258267" y="262204"/>
                </a:lnTo>
                <a:lnTo>
                  <a:pt x="273735" y="239115"/>
                </a:lnTo>
                <a:lnTo>
                  <a:pt x="296672" y="223558"/>
                </a:lnTo>
                <a:lnTo>
                  <a:pt x="324764" y="217843"/>
                </a:lnTo>
                <a:lnTo>
                  <a:pt x="324764" y="145237"/>
                </a:lnTo>
                <a:close/>
              </a:path>
              <a:path w="397509" h="436245">
                <a:moveTo>
                  <a:pt x="396925" y="363093"/>
                </a:moveTo>
                <a:lnTo>
                  <a:pt x="324751" y="363093"/>
                </a:lnTo>
                <a:lnTo>
                  <a:pt x="324751" y="435698"/>
                </a:lnTo>
                <a:lnTo>
                  <a:pt x="396925" y="435698"/>
                </a:lnTo>
                <a:lnTo>
                  <a:pt x="396925" y="363093"/>
                </a:lnTo>
                <a:close/>
              </a:path>
              <a:path w="397509" h="436245">
                <a:moveTo>
                  <a:pt x="396938" y="217843"/>
                </a:moveTo>
                <a:lnTo>
                  <a:pt x="324764" y="217843"/>
                </a:lnTo>
                <a:lnTo>
                  <a:pt x="324764" y="290461"/>
                </a:lnTo>
                <a:lnTo>
                  <a:pt x="396938" y="290461"/>
                </a:lnTo>
                <a:lnTo>
                  <a:pt x="396938" y="217843"/>
                </a:lnTo>
                <a:close/>
              </a:path>
            </a:pathLst>
          </a:custGeom>
          <a:solidFill>
            <a:srgbClr val="F0817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pl-PL"/>
          </a:p>
        </p:txBody>
      </p:sp>
      <p:pic>
        <p:nvPicPr>
          <p:cNvPr id="10" name="bg object 22">
            <a:extLst>
              <a:ext uri="{FF2B5EF4-FFF2-40B4-BE49-F238E27FC236}">
                <a16:creationId xmlns:a16="http://schemas.microsoft.com/office/drawing/2014/main" id="{28A4D1A0-BF75-47DF-A772-8C396EB0A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6913" y="423863"/>
            <a:ext cx="1304925" cy="22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bg object 23">
            <a:extLst>
              <a:ext uri="{FF2B5EF4-FFF2-40B4-BE49-F238E27FC236}">
                <a16:creationId xmlns:a16="http://schemas.microsoft.com/office/drawing/2014/main" id="{E1D33B7A-B0CD-4D19-8912-614649906D39}"/>
              </a:ext>
            </a:extLst>
          </p:cNvPr>
          <p:cNvSpPr>
            <a:spLocks/>
          </p:cNvSpPr>
          <p:nvPr/>
        </p:nvSpPr>
        <p:spPr bwMode="auto">
          <a:xfrm>
            <a:off x="17999075" y="495300"/>
            <a:ext cx="217488" cy="73025"/>
          </a:xfrm>
          <a:custGeom>
            <a:avLst/>
            <a:gdLst>
              <a:gd name="T0" fmla="*/ 75736 w 216534"/>
              <a:gd name="T1" fmla="*/ 0 h 73025"/>
              <a:gd name="T2" fmla="*/ 0 w 216534"/>
              <a:gd name="T3" fmla="*/ 0 h 73025"/>
              <a:gd name="T4" fmla="*/ 0 w 216534"/>
              <a:gd name="T5" fmla="*/ 72618 h 73025"/>
              <a:gd name="T6" fmla="*/ 75736 w 216534"/>
              <a:gd name="T7" fmla="*/ 72618 h 73025"/>
              <a:gd name="T8" fmla="*/ 75736 w 216534"/>
              <a:gd name="T9" fmla="*/ 0 h 73025"/>
              <a:gd name="T10" fmla="*/ 227222 w 216534"/>
              <a:gd name="T11" fmla="*/ 0 h 73025"/>
              <a:gd name="T12" fmla="*/ 151473 w 216534"/>
              <a:gd name="T13" fmla="*/ 0 h 73025"/>
              <a:gd name="T14" fmla="*/ 151473 w 216534"/>
              <a:gd name="T15" fmla="*/ 72618 h 73025"/>
              <a:gd name="T16" fmla="*/ 227222 w 216534"/>
              <a:gd name="T17" fmla="*/ 72618 h 73025"/>
              <a:gd name="T18" fmla="*/ 227222 w 216534"/>
              <a:gd name="T19" fmla="*/ 0 h 7302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16534" h="73025">
                <a:moveTo>
                  <a:pt x="72161" y="0"/>
                </a:moveTo>
                <a:lnTo>
                  <a:pt x="0" y="0"/>
                </a:lnTo>
                <a:lnTo>
                  <a:pt x="0" y="72618"/>
                </a:lnTo>
                <a:lnTo>
                  <a:pt x="72161" y="72618"/>
                </a:lnTo>
                <a:lnTo>
                  <a:pt x="72161" y="0"/>
                </a:lnTo>
                <a:close/>
              </a:path>
              <a:path w="216534" h="73025">
                <a:moveTo>
                  <a:pt x="216496" y="0"/>
                </a:moveTo>
                <a:lnTo>
                  <a:pt x="144322" y="0"/>
                </a:lnTo>
                <a:lnTo>
                  <a:pt x="144322" y="72618"/>
                </a:lnTo>
                <a:lnTo>
                  <a:pt x="216496" y="72618"/>
                </a:lnTo>
                <a:lnTo>
                  <a:pt x="216496" y="0"/>
                </a:lnTo>
                <a:close/>
              </a:path>
            </a:pathLst>
          </a:custGeom>
          <a:solidFill>
            <a:srgbClr val="FCE8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pl-PL"/>
          </a:p>
        </p:txBody>
      </p:sp>
      <p:sp>
        <p:nvSpPr>
          <p:cNvPr id="12" name="bg object 24">
            <a:extLst>
              <a:ext uri="{FF2B5EF4-FFF2-40B4-BE49-F238E27FC236}">
                <a16:creationId xmlns:a16="http://schemas.microsoft.com/office/drawing/2014/main" id="{908C5CAA-7259-4920-AF2F-A1DA05A95548}"/>
              </a:ext>
            </a:extLst>
          </p:cNvPr>
          <p:cNvSpPr>
            <a:spLocks/>
          </p:cNvSpPr>
          <p:nvPr/>
        </p:nvSpPr>
        <p:spPr bwMode="auto">
          <a:xfrm>
            <a:off x="4097338" y="1327150"/>
            <a:ext cx="5813425" cy="3978275"/>
          </a:xfrm>
          <a:custGeom>
            <a:avLst/>
            <a:gdLst>
              <a:gd name="T0" fmla="*/ 2704744 w 5812790"/>
              <a:gd name="T1" fmla="*/ 6496 h 3978275"/>
              <a:gd name="T2" fmla="*/ 2389486 w 5812790"/>
              <a:gd name="T3" fmla="*/ 35040 h 3978275"/>
              <a:gd name="T4" fmla="*/ 2099765 w 5812790"/>
              <a:gd name="T5" fmla="*/ 83168 h 3978275"/>
              <a:gd name="T6" fmla="*/ 1835418 w 5812790"/>
              <a:gd name="T7" fmla="*/ 147616 h 3978275"/>
              <a:gd name="T8" fmla="*/ 1596272 w 5812790"/>
              <a:gd name="T9" fmla="*/ 225119 h 3978275"/>
              <a:gd name="T10" fmla="*/ 1382154 w 5812790"/>
              <a:gd name="T11" fmla="*/ 312413 h 3978275"/>
              <a:gd name="T12" fmla="*/ 1192879 w 5812790"/>
              <a:gd name="T13" fmla="*/ 406235 h 3978275"/>
              <a:gd name="T14" fmla="*/ 969325 w 5812790"/>
              <a:gd name="T15" fmla="*/ 542336 h 3978275"/>
              <a:gd name="T16" fmla="*/ 384984 w 5812790"/>
              <a:gd name="T17" fmla="*/ 1150784 h 3978275"/>
              <a:gd name="T18" fmla="*/ 21278 w 5812790"/>
              <a:gd name="T19" fmla="*/ 2370905 h 3978275"/>
              <a:gd name="T20" fmla="*/ 443009 w 5812790"/>
              <a:gd name="T21" fmla="*/ 3120333 h 3978275"/>
              <a:gd name="T22" fmla="*/ 621860 w 5812790"/>
              <a:gd name="T23" fmla="*/ 3293592 h 3978275"/>
              <a:gd name="T24" fmla="*/ 813408 w 5812790"/>
              <a:gd name="T25" fmla="*/ 3444288 h 3978275"/>
              <a:gd name="T26" fmla="*/ 1016496 w 5812790"/>
              <a:gd name="T27" fmla="*/ 3573584 h 3978275"/>
              <a:gd name="T28" fmla="*/ 1229967 w 5812790"/>
              <a:gd name="T29" fmla="*/ 3682644 h 3978275"/>
              <a:gd name="T30" fmla="*/ 1452673 w 5812790"/>
              <a:gd name="T31" fmla="*/ 3772634 h 3978275"/>
              <a:gd name="T32" fmla="*/ 1683437 w 5812790"/>
              <a:gd name="T33" fmla="*/ 3844717 h 3978275"/>
              <a:gd name="T34" fmla="*/ 1921110 w 5812790"/>
              <a:gd name="T35" fmla="*/ 3900057 h 3978275"/>
              <a:gd name="T36" fmla="*/ 2164526 w 5812790"/>
              <a:gd name="T37" fmla="*/ 3939818 h 3978275"/>
              <a:gd name="T38" fmla="*/ 2412539 w 5812790"/>
              <a:gd name="T39" fmla="*/ 3965166 h 3978275"/>
              <a:gd name="T40" fmla="*/ 2663989 w 5812790"/>
              <a:gd name="T41" fmla="*/ 3977264 h 3978275"/>
              <a:gd name="T42" fmla="*/ 2864495 w 5812790"/>
              <a:gd name="T43" fmla="*/ 3976368 h 3978275"/>
              <a:gd name="T44" fmla="*/ 3076314 w 5812790"/>
              <a:gd name="T45" fmla="*/ 3964507 h 3978275"/>
              <a:gd name="T46" fmla="*/ 3296768 w 5812790"/>
              <a:gd name="T47" fmla="*/ 3941445 h 3978275"/>
              <a:gd name="T48" fmla="*/ 3523180 w 5812790"/>
              <a:gd name="T49" fmla="*/ 3906950 h 3978275"/>
              <a:gd name="T50" fmla="*/ 3752866 w 5812790"/>
              <a:gd name="T51" fmla="*/ 3860786 h 3978275"/>
              <a:gd name="T52" fmla="*/ 3983146 w 5812790"/>
              <a:gd name="T53" fmla="*/ 3802718 h 3978275"/>
              <a:gd name="T54" fmla="*/ 4211345 w 5812790"/>
              <a:gd name="T55" fmla="*/ 3732512 h 3978275"/>
              <a:gd name="T56" fmla="*/ 4434775 w 5812790"/>
              <a:gd name="T57" fmla="*/ 3649934 h 3978275"/>
              <a:gd name="T58" fmla="*/ 4650769 w 5812790"/>
              <a:gd name="T59" fmla="*/ 3554749 h 3978275"/>
              <a:gd name="T60" fmla="*/ 4856633 w 5812790"/>
              <a:gd name="T61" fmla="*/ 3446723 h 3978275"/>
              <a:gd name="T62" fmla="*/ 5049700 w 5812790"/>
              <a:gd name="T63" fmla="*/ 3325621 h 3978275"/>
              <a:gd name="T64" fmla="*/ 5227285 w 5812790"/>
              <a:gd name="T65" fmla="*/ 3191209 h 3978275"/>
              <a:gd name="T66" fmla="*/ 5386704 w 5812790"/>
              <a:gd name="T67" fmla="*/ 3043252 h 3978275"/>
              <a:gd name="T68" fmla="*/ 5525284 w 5812790"/>
              <a:gd name="T69" fmla="*/ 2881516 h 3978275"/>
              <a:gd name="T70" fmla="*/ 5640344 w 5812790"/>
              <a:gd name="T71" fmla="*/ 2705765 h 3978275"/>
              <a:gd name="T72" fmla="*/ 5729200 w 5812790"/>
              <a:gd name="T73" fmla="*/ 2515767 h 3978275"/>
              <a:gd name="T74" fmla="*/ 5789177 w 5812790"/>
              <a:gd name="T75" fmla="*/ 2311286 h 3978275"/>
              <a:gd name="T76" fmla="*/ 5817592 w 5812790"/>
              <a:gd name="T77" fmla="*/ 2092088 h 3978275"/>
              <a:gd name="T78" fmla="*/ 5812424 w 5812790"/>
              <a:gd name="T79" fmla="*/ 1869687 h 3978275"/>
              <a:gd name="T80" fmla="*/ 5775509 w 5812790"/>
              <a:gd name="T81" fmla="*/ 1660413 h 3978275"/>
              <a:gd name="T82" fmla="*/ 5709249 w 5812790"/>
              <a:gd name="T83" fmla="*/ 1461827 h 3978275"/>
              <a:gd name="T84" fmla="*/ 5615963 w 5812790"/>
              <a:gd name="T85" fmla="*/ 1274280 h 3978275"/>
              <a:gd name="T86" fmla="*/ 5497967 w 5812790"/>
              <a:gd name="T87" fmla="*/ 1098123 h 3978275"/>
              <a:gd name="T88" fmla="*/ 5357583 w 5812790"/>
              <a:gd name="T89" fmla="*/ 933707 h 3978275"/>
              <a:gd name="T90" fmla="*/ 5197121 w 5812790"/>
              <a:gd name="T91" fmla="*/ 781383 h 3978275"/>
              <a:gd name="T92" fmla="*/ 5018906 w 5812790"/>
              <a:gd name="T93" fmla="*/ 641503 h 3978275"/>
              <a:gd name="T94" fmla="*/ 4825251 w 5812790"/>
              <a:gd name="T95" fmla="*/ 514419 h 3978275"/>
              <a:gd name="T96" fmla="*/ 4618472 w 5812790"/>
              <a:gd name="T97" fmla="*/ 400480 h 3978275"/>
              <a:gd name="T98" fmla="*/ 4400894 w 5812790"/>
              <a:gd name="T99" fmla="*/ 300039 h 3978275"/>
              <a:gd name="T100" fmla="*/ 4174832 w 5812790"/>
              <a:gd name="T101" fmla="*/ 213447 h 3978275"/>
              <a:gd name="T102" fmla="*/ 3942597 w 5812790"/>
              <a:gd name="T103" fmla="*/ 141055 h 3978275"/>
              <a:gd name="T104" fmla="*/ 3706516 w 5812790"/>
              <a:gd name="T105" fmla="*/ 83214 h 3978275"/>
              <a:gd name="T106" fmla="*/ 3468902 w 5812790"/>
              <a:gd name="T107" fmla="*/ 40276 h 3978275"/>
              <a:gd name="T108" fmla="*/ 3232071 w 5812790"/>
              <a:gd name="T109" fmla="*/ 12591 h 3978275"/>
              <a:gd name="T110" fmla="*/ 2998339 w 5812790"/>
              <a:gd name="T111" fmla="*/ 512 h 3978275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5812790" h="3978275">
                <a:moveTo>
                  <a:pt x="2948627" y="0"/>
                </a:moveTo>
                <a:lnTo>
                  <a:pt x="2902749" y="128"/>
                </a:lnTo>
                <a:lnTo>
                  <a:pt x="2834636" y="1293"/>
                </a:lnTo>
                <a:lnTo>
                  <a:pt x="2767553" y="3425"/>
                </a:lnTo>
                <a:lnTo>
                  <a:pt x="2701499" y="6496"/>
                </a:lnTo>
                <a:lnTo>
                  <a:pt x="2636473" y="10482"/>
                </a:lnTo>
                <a:lnTo>
                  <a:pt x="2572473" y="15355"/>
                </a:lnTo>
                <a:lnTo>
                  <a:pt x="2509497" y="21090"/>
                </a:lnTo>
                <a:lnTo>
                  <a:pt x="2447545" y="27661"/>
                </a:lnTo>
                <a:lnTo>
                  <a:pt x="2386615" y="35040"/>
                </a:lnTo>
                <a:lnTo>
                  <a:pt x="2326706" y="43204"/>
                </a:lnTo>
                <a:lnTo>
                  <a:pt x="2267815" y="52124"/>
                </a:lnTo>
                <a:lnTo>
                  <a:pt x="2209943" y="61776"/>
                </a:lnTo>
                <a:lnTo>
                  <a:pt x="2153087" y="72133"/>
                </a:lnTo>
                <a:lnTo>
                  <a:pt x="2097246" y="83168"/>
                </a:lnTo>
                <a:lnTo>
                  <a:pt x="2042418" y="94857"/>
                </a:lnTo>
                <a:lnTo>
                  <a:pt x="1988603" y="107172"/>
                </a:lnTo>
                <a:lnTo>
                  <a:pt x="1935799" y="120087"/>
                </a:lnTo>
                <a:lnTo>
                  <a:pt x="1884004" y="133577"/>
                </a:lnTo>
                <a:lnTo>
                  <a:pt x="1833218" y="147616"/>
                </a:lnTo>
                <a:lnTo>
                  <a:pt x="1783438" y="162177"/>
                </a:lnTo>
                <a:lnTo>
                  <a:pt x="1734663" y="177233"/>
                </a:lnTo>
                <a:lnTo>
                  <a:pt x="1686893" y="192760"/>
                </a:lnTo>
                <a:lnTo>
                  <a:pt x="1640125" y="208731"/>
                </a:lnTo>
                <a:lnTo>
                  <a:pt x="1594358" y="225119"/>
                </a:lnTo>
                <a:lnTo>
                  <a:pt x="1549591" y="241899"/>
                </a:lnTo>
                <a:lnTo>
                  <a:pt x="1505822" y="259045"/>
                </a:lnTo>
                <a:lnTo>
                  <a:pt x="1463050" y="276530"/>
                </a:lnTo>
                <a:lnTo>
                  <a:pt x="1421275" y="294328"/>
                </a:lnTo>
                <a:lnTo>
                  <a:pt x="1380493" y="312413"/>
                </a:lnTo>
                <a:lnTo>
                  <a:pt x="1340704" y="330760"/>
                </a:lnTo>
                <a:lnTo>
                  <a:pt x="1301907" y="349342"/>
                </a:lnTo>
                <a:lnTo>
                  <a:pt x="1264099" y="368132"/>
                </a:lnTo>
                <a:lnTo>
                  <a:pt x="1227281" y="387105"/>
                </a:lnTo>
                <a:lnTo>
                  <a:pt x="1191449" y="406235"/>
                </a:lnTo>
                <a:lnTo>
                  <a:pt x="1156604" y="425495"/>
                </a:lnTo>
                <a:lnTo>
                  <a:pt x="1122743" y="444860"/>
                </a:lnTo>
                <a:lnTo>
                  <a:pt x="1089866" y="464303"/>
                </a:lnTo>
                <a:lnTo>
                  <a:pt x="1027055" y="503320"/>
                </a:lnTo>
                <a:lnTo>
                  <a:pt x="968159" y="542336"/>
                </a:lnTo>
                <a:lnTo>
                  <a:pt x="913169" y="581143"/>
                </a:lnTo>
                <a:lnTo>
                  <a:pt x="733495" y="718519"/>
                </a:lnTo>
                <a:lnTo>
                  <a:pt x="629927" y="815222"/>
                </a:lnTo>
                <a:lnTo>
                  <a:pt x="529309" y="942111"/>
                </a:lnTo>
                <a:lnTo>
                  <a:pt x="384522" y="1150784"/>
                </a:lnTo>
                <a:lnTo>
                  <a:pt x="0" y="1162564"/>
                </a:lnTo>
                <a:lnTo>
                  <a:pt x="221930" y="1400944"/>
                </a:lnTo>
                <a:lnTo>
                  <a:pt x="144094" y="1528795"/>
                </a:lnTo>
                <a:lnTo>
                  <a:pt x="21664" y="1872193"/>
                </a:lnTo>
                <a:lnTo>
                  <a:pt x="21256" y="2370905"/>
                </a:lnTo>
                <a:lnTo>
                  <a:pt x="309487" y="2964698"/>
                </a:lnTo>
                <a:lnTo>
                  <a:pt x="341873" y="3005063"/>
                </a:lnTo>
                <a:lnTo>
                  <a:pt x="374840" y="3044451"/>
                </a:lnTo>
                <a:lnTo>
                  <a:pt x="408379" y="3082871"/>
                </a:lnTo>
                <a:lnTo>
                  <a:pt x="442481" y="3120333"/>
                </a:lnTo>
                <a:lnTo>
                  <a:pt x="477137" y="3156846"/>
                </a:lnTo>
                <a:lnTo>
                  <a:pt x="512337" y="3192419"/>
                </a:lnTo>
                <a:lnTo>
                  <a:pt x="548073" y="3227062"/>
                </a:lnTo>
                <a:lnTo>
                  <a:pt x="584334" y="3260783"/>
                </a:lnTo>
                <a:lnTo>
                  <a:pt x="621112" y="3293592"/>
                </a:lnTo>
                <a:lnTo>
                  <a:pt x="658398" y="3325499"/>
                </a:lnTo>
                <a:lnTo>
                  <a:pt x="696182" y="3356513"/>
                </a:lnTo>
                <a:lnTo>
                  <a:pt x="734454" y="3386643"/>
                </a:lnTo>
                <a:lnTo>
                  <a:pt x="773207" y="3415898"/>
                </a:lnTo>
                <a:lnTo>
                  <a:pt x="812429" y="3444288"/>
                </a:lnTo>
                <a:lnTo>
                  <a:pt x="852113" y="3471822"/>
                </a:lnTo>
                <a:lnTo>
                  <a:pt x="892249" y="3498509"/>
                </a:lnTo>
                <a:lnTo>
                  <a:pt x="932828" y="3524359"/>
                </a:lnTo>
                <a:lnTo>
                  <a:pt x="973840" y="3549381"/>
                </a:lnTo>
                <a:lnTo>
                  <a:pt x="1015275" y="3573584"/>
                </a:lnTo>
                <a:lnTo>
                  <a:pt x="1057126" y="3596977"/>
                </a:lnTo>
                <a:lnTo>
                  <a:pt x="1099383" y="3619571"/>
                </a:lnTo>
                <a:lnTo>
                  <a:pt x="1142035" y="3641374"/>
                </a:lnTo>
                <a:lnTo>
                  <a:pt x="1185075" y="3662395"/>
                </a:lnTo>
                <a:lnTo>
                  <a:pt x="1228493" y="3682644"/>
                </a:lnTo>
                <a:lnTo>
                  <a:pt x="1272279" y="3702131"/>
                </a:lnTo>
                <a:lnTo>
                  <a:pt x="1316425" y="3720863"/>
                </a:lnTo>
                <a:lnTo>
                  <a:pt x="1360920" y="3738852"/>
                </a:lnTo>
                <a:lnTo>
                  <a:pt x="1405756" y="3756106"/>
                </a:lnTo>
                <a:lnTo>
                  <a:pt x="1450924" y="3772634"/>
                </a:lnTo>
                <a:lnTo>
                  <a:pt x="1496414" y="3788446"/>
                </a:lnTo>
                <a:lnTo>
                  <a:pt x="1542218" y="3803551"/>
                </a:lnTo>
                <a:lnTo>
                  <a:pt x="1588325" y="3817958"/>
                </a:lnTo>
                <a:lnTo>
                  <a:pt x="1634726" y="3831677"/>
                </a:lnTo>
                <a:lnTo>
                  <a:pt x="1681413" y="3844717"/>
                </a:lnTo>
                <a:lnTo>
                  <a:pt x="1728375" y="3857087"/>
                </a:lnTo>
                <a:lnTo>
                  <a:pt x="1775605" y="3868796"/>
                </a:lnTo>
                <a:lnTo>
                  <a:pt x="1823091" y="3879855"/>
                </a:lnTo>
                <a:lnTo>
                  <a:pt x="1870826" y="3890272"/>
                </a:lnTo>
                <a:lnTo>
                  <a:pt x="1918800" y="3900057"/>
                </a:lnTo>
                <a:lnTo>
                  <a:pt x="1967004" y="3909218"/>
                </a:lnTo>
                <a:lnTo>
                  <a:pt x="2015428" y="3917766"/>
                </a:lnTo>
                <a:lnTo>
                  <a:pt x="2064063" y="3925709"/>
                </a:lnTo>
                <a:lnTo>
                  <a:pt x="2112900" y="3933056"/>
                </a:lnTo>
                <a:lnTo>
                  <a:pt x="2161930" y="3939818"/>
                </a:lnTo>
                <a:lnTo>
                  <a:pt x="2211143" y="3946004"/>
                </a:lnTo>
                <a:lnTo>
                  <a:pt x="2260531" y="3951622"/>
                </a:lnTo>
                <a:lnTo>
                  <a:pt x="2310083" y="3956682"/>
                </a:lnTo>
                <a:lnTo>
                  <a:pt x="2359791" y="3961194"/>
                </a:lnTo>
                <a:lnTo>
                  <a:pt x="2409645" y="3965166"/>
                </a:lnTo>
                <a:lnTo>
                  <a:pt x="2459636" y="3968608"/>
                </a:lnTo>
                <a:lnTo>
                  <a:pt x="2509756" y="3971530"/>
                </a:lnTo>
                <a:lnTo>
                  <a:pt x="2559993" y="3973940"/>
                </a:lnTo>
                <a:lnTo>
                  <a:pt x="2610340" y="3975848"/>
                </a:lnTo>
                <a:lnTo>
                  <a:pt x="2660788" y="3977264"/>
                </a:lnTo>
                <a:lnTo>
                  <a:pt x="2699808" y="3977950"/>
                </a:lnTo>
                <a:lnTo>
                  <a:pt x="2739366" y="3978206"/>
                </a:lnTo>
                <a:lnTo>
                  <a:pt x="2779440" y="3978029"/>
                </a:lnTo>
                <a:lnTo>
                  <a:pt x="2820010" y="3977417"/>
                </a:lnTo>
                <a:lnTo>
                  <a:pt x="2861052" y="3976368"/>
                </a:lnTo>
                <a:lnTo>
                  <a:pt x="2902547" y="3974880"/>
                </a:lnTo>
                <a:lnTo>
                  <a:pt x="2944472" y="3972952"/>
                </a:lnTo>
                <a:lnTo>
                  <a:pt x="2986807" y="3970582"/>
                </a:lnTo>
                <a:lnTo>
                  <a:pt x="3029529" y="3967767"/>
                </a:lnTo>
                <a:lnTo>
                  <a:pt x="3072618" y="3964507"/>
                </a:lnTo>
                <a:lnTo>
                  <a:pt x="3116052" y="3960798"/>
                </a:lnTo>
                <a:lnTo>
                  <a:pt x="3159809" y="3956639"/>
                </a:lnTo>
                <a:lnTo>
                  <a:pt x="3203869" y="3952029"/>
                </a:lnTo>
                <a:lnTo>
                  <a:pt x="3248209" y="3946965"/>
                </a:lnTo>
                <a:lnTo>
                  <a:pt x="3292808" y="3941445"/>
                </a:lnTo>
                <a:lnTo>
                  <a:pt x="3337646" y="3935469"/>
                </a:lnTo>
                <a:lnTo>
                  <a:pt x="3382700" y="3929033"/>
                </a:lnTo>
                <a:lnTo>
                  <a:pt x="3427949" y="3922135"/>
                </a:lnTo>
                <a:lnTo>
                  <a:pt x="3473372" y="3914775"/>
                </a:lnTo>
                <a:lnTo>
                  <a:pt x="3518947" y="3906950"/>
                </a:lnTo>
                <a:lnTo>
                  <a:pt x="3564653" y="3898658"/>
                </a:lnTo>
                <a:lnTo>
                  <a:pt x="3610468" y="3889898"/>
                </a:lnTo>
                <a:lnTo>
                  <a:pt x="3656371" y="3880667"/>
                </a:lnTo>
                <a:lnTo>
                  <a:pt x="3702341" y="3870963"/>
                </a:lnTo>
                <a:lnTo>
                  <a:pt x="3748357" y="3860786"/>
                </a:lnTo>
                <a:lnTo>
                  <a:pt x="3794396" y="3850132"/>
                </a:lnTo>
                <a:lnTo>
                  <a:pt x="3840437" y="3839000"/>
                </a:lnTo>
                <a:lnTo>
                  <a:pt x="3886459" y="3827388"/>
                </a:lnTo>
                <a:lnTo>
                  <a:pt x="3932441" y="3815295"/>
                </a:lnTo>
                <a:lnTo>
                  <a:pt x="3978361" y="3802718"/>
                </a:lnTo>
                <a:lnTo>
                  <a:pt x="4024198" y="3789655"/>
                </a:lnTo>
                <a:lnTo>
                  <a:pt x="4069931" y="3776105"/>
                </a:lnTo>
                <a:lnTo>
                  <a:pt x="4115537" y="3762066"/>
                </a:lnTo>
                <a:lnTo>
                  <a:pt x="4160995" y="3747536"/>
                </a:lnTo>
                <a:lnTo>
                  <a:pt x="4206285" y="3732512"/>
                </a:lnTo>
                <a:lnTo>
                  <a:pt x="4251385" y="3716994"/>
                </a:lnTo>
                <a:lnTo>
                  <a:pt x="4296272" y="3700979"/>
                </a:lnTo>
                <a:lnTo>
                  <a:pt x="4340927" y="3684465"/>
                </a:lnTo>
                <a:lnTo>
                  <a:pt x="4385327" y="3667451"/>
                </a:lnTo>
                <a:lnTo>
                  <a:pt x="4429451" y="3649934"/>
                </a:lnTo>
                <a:lnTo>
                  <a:pt x="4473278" y="3631913"/>
                </a:lnTo>
                <a:lnTo>
                  <a:pt x="4516785" y="3613386"/>
                </a:lnTo>
                <a:lnTo>
                  <a:pt x="4559953" y="3594351"/>
                </a:lnTo>
                <a:lnTo>
                  <a:pt x="4602759" y="3574806"/>
                </a:lnTo>
                <a:lnTo>
                  <a:pt x="4645182" y="3554749"/>
                </a:lnTo>
                <a:lnTo>
                  <a:pt x="4687201" y="3534179"/>
                </a:lnTo>
                <a:lnTo>
                  <a:pt x="4728794" y="3513093"/>
                </a:lnTo>
                <a:lnTo>
                  <a:pt x="4769939" y="3491490"/>
                </a:lnTo>
                <a:lnTo>
                  <a:pt x="4810616" y="3469367"/>
                </a:lnTo>
                <a:lnTo>
                  <a:pt x="4850803" y="3446723"/>
                </a:lnTo>
                <a:lnTo>
                  <a:pt x="4890478" y="3423556"/>
                </a:lnTo>
                <a:lnTo>
                  <a:pt x="4929621" y="3399865"/>
                </a:lnTo>
                <a:lnTo>
                  <a:pt x="4968209" y="3375646"/>
                </a:lnTo>
                <a:lnTo>
                  <a:pt x="5006221" y="3350899"/>
                </a:lnTo>
                <a:lnTo>
                  <a:pt x="5043637" y="3325621"/>
                </a:lnTo>
                <a:lnTo>
                  <a:pt x="5080433" y="3299811"/>
                </a:lnTo>
                <a:lnTo>
                  <a:pt x="5116590" y="3273467"/>
                </a:lnTo>
                <a:lnTo>
                  <a:pt x="5152086" y="3246586"/>
                </a:lnTo>
                <a:lnTo>
                  <a:pt x="5186898" y="3219167"/>
                </a:lnTo>
                <a:lnTo>
                  <a:pt x="5221007" y="3191209"/>
                </a:lnTo>
                <a:lnTo>
                  <a:pt x="5254389" y="3162709"/>
                </a:lnTo>
                <a:lnTo>
                  <a:pt x="5287025" y="3133665"/>
                </a:lnTo>
                <a:lnTo>
                  <a:pt x="5318893" y="3104075"/>
                </a:lnTo>
                <a:lnTo>
                  <a:pt x="5349970" y="3073938"/>
                </a:lnTo>
                <a:lnTo>
                  <a:pt x="5380236" y="3043252"/>
                </a:lnTo>
                <a:lnTo>
                  <a:pt x="5409670" y="3012014"/>
                </a:lnTo>
                <a:lnTo>
                  <a:pt x="5438250" y="2980224"/>
                </a:lnTo>
                <a:lnTo>
                  <a:pt x="5465954" y="2947879"/>
                </a:lnTo>
                <a:lnTo>
                  <a:pt x="5492761" y="2914976"/>
                </a:lnTo>
                <a:lnTo>
                  <a:pt x="5518650" y="2881516"/>
                </a:lnTo>
                <a:lnTo>
                  <a:pt x="5543599" y="2847494"/>
                </a:lnTo>
                <a:lnTo>
                  <a:pt x="5567587" y="2812910"/>
                </a:lnTo>
                <a:lnTo>
                  <a:pt x="5590592" y="2777762"/>
                </a:lnTo>
                <a:lnTo>
                  <a:pt x="5612594" y="2742048"/>
                </a:lnTo>
                <a:lnTo>
                  <a:pt x="5633570" y="2705765"/>
                </a:lnTo>
                <a:lnTo>
                  <a:pt x="5653499" y="2668913"/>
                </a:lnTo>
                <a:lnTo>
                  <a:pt x="5672360" y="2631489"/>
                </a:lnTo>
                <a:lnTo>
                  <a:pt x="5690132" y="2593491"/>
                </a:lnTo>
                <a:lnTo>
                  <a:pt x="5706792" y="2554918"/>
                </a:lnTo>
                <a:lnTo>
                  <a:pt x="5722320" y="2515767"/>
                </a:lnTo>
                <a:lnTo>
                  <a:pt x="5736695" y="2476037"/>
                </a:lnTo>
                <a:lnTo>
                  <a:pt x="5749894" y="2435726"/>
                </a:lnTo>
                <a:lnTo>
                  <a:pt x="5761896" y="2394831"/>
                </a:lnTo>
                <a:lnTo>
                  <a:pt x="5772680" y="2353352"/>
                </a:lnTo>
                <a:lnTo>
                  <a:pt x="5782225" y="2311286"/>
                </a:lnTo>
                <a:lnTo>
                  <a:pt x="5790509" y="2268631"/>
                </a:lnTo>
                <a:lnTo>
                  <a:pt x="5797511" y="2225386"/>
                </a:lnTo>
                <a:lnTo>
                  <a:pt x="5803209" y="2181548"/>
                </a:lnTo>
                <a:lnTo>
                  <a:pt x="5807581" y="2137116"/>
                </a:lnTo>
                <a:lnTo>
                  <a:pt x="5810607" y="2092088"/>
                </a:lnTo>
                <a:lnTo>
                  <a:pt x="5812266" y="2046461"/>
                </a:lnTo>
                <a:lnTo>
                  <a:pt x="5812535" y="2000235"/>
                </a:lnTo>
                <a:lnTo>
                  <a:pt x="5811467" y="1956310"/>
                </a:lnTo>
                <a:lnTo>
                  <a:pt x="5809097" y="1912793"/>
                </a:lnTo>
                <a:lnTo>
                  <a:pt x="5805444" y="1869687"/>
                </a:lnTo>
                <a:lnTo>
                  <a:pt x="5800526" y="1826994"/>
                </a:lnTo>
                <a:lnTo>
                  <a:pt x="5794361" y="1784717"/>
                </a:lnTo>
                <a:lnTo>
                  <a:pt x="5786968" y="1742860"/>
                </a:lnTo>
                <a:lnTo>
                  <a:pt x="5778366" y="1701424"/>
                </a:lnTo>
                <a:lnTo>
                  <a:pt x="5768573" y="1660413"/>
                </a:lnTo>
                <a:lnTo>
                  <a:pt x="5757608" y="1619830"/>
                </a:lnTo>
                <a:lnTo>
                  <a:pt x="5745489" y="1579677"/>
                </a:lnTo>
                <a:lnTo>
                  <a:pt x="5732235" y="1539957"/>
                </a:lnTo>
                <a:lnTo>
                  <a:pt x="5717863" y="1500672"/>
                </a:lnTo>
                <a:lnTo>
                  <a:pt x="5702394" y="1461827"/>
                </a:lnTo>
                <a:lnTo>
                  <a:pt x="5685845" y="1423423"/>
                </a:lnTo>
                <a:lnTo>
                  <a:pt x="5668234" y="1385464"/>
                </a:lnTo>
                <a:lnTo>
                  <a:pt x="5649581" y="1347952"/>
                </a:lnTo>
                <a:lnTo>
                  <a:pt x="5629903" y="1310889"/>
                </a:lnTo>
                <a:lnTo>
                  <a:pt x="5609220" y="1274280"/>
                </a:lnTo>
                <a:lnTo>
                  <a:pt x="5587549" y="1238126"/>
                </a:lnTo>
                <a:lnTo>
                  <a:pt x="5564910" y="1202430"/>
                </a:lnTo>
                <a:lnTo>
                  <a:pt x="5541321" y="1167196"/>
                </a:lnTo>
                <a:lnTo>
                  <a:pt x="5516800" y="1132426"/>
                </a:lnTo>
                <a:lnTo>
                  <a:pt x="5491366" y="1098123"/>
                </a:lnTo>
                <a:lnTo>
                  <a:pt x="5465038" y="1064289"/>
                </a:lnTo>
                <a:lnTo>
                  <a:pt x="5437833" y="1030928"/>
                </a:lnTo>
                <a:lnTo>
                  <a:pt x="5409771" y="998042"/>
                </a:lnTo>
                <a:lnTo>
                  <a:pt x="5380870" y="965634"/>
                </a:lnTo>
                <a:lnTo>
                  <a:pt x="5351148" y="933707"/>
                </a:lnTo>
                <a:lnTo>
                  <a:pt x="5320625" y="902263"/>
                </a:lnTo>
                <a:lnTo>
                  <a:pt x="5289318" y="871306"/>
                </a:lnTo>
                <a:lnTo>
                  <a:pt x="5257245" y="840839"/>
                </a:lnTo>
                <a:lnTo>
                  <a:pt x="5224427" y="810864"/>
                </a:lnTo>
                <a:lnTo>
                  <a:pt x="5190881" y="781383"/>
                </a:lnTo>
                <a:lnTo>
                  <a:pt x="5156625" y="752400"/>
                </a:lnTo>
                <a:lnTo>
                  <a:pt x="5121678" y="723918"/>
                </a:lnTo>
                <a:lnTo>
                  <a:pt x="5086059" y="695940"/>
                </a:lnTo>
                <a:lnTo>
                  <a:pt x="5049786" y="668467"/>
                </a:lnTo>
                <a:lnTo>
                  <a:pt x="5012878" y="641503"/>
                </a:lnTo>
                <a:lnTo>
                  <a:pt x="4975353" y="615052"/>
                </a:lnTo>
                <a:lnTo>
                  <a:pt x="4937230" y="589115"/>
                </a:lnTo>
                <a:lnTo>
                  <a:pt x="4898527" y="563695"/>
                </a:lnTo>
                <a:lnTo>
                  <a:pt x="4859262" y="538795"/>
                </a:lnTo>
                <a:lnTo>
                  <a:pt x="4819455" y="514419"/>
                </a:lnTo>
                <a:lnTo>
                  <a:pt x="4779124" y="490568"/>
                </a:lnTo>
                <a:lnTo>
                  <a:pt x="4738287" y="467246"/>
                </a:lnTo>
                <a:lnTo>
                  <a:pt x="4696963" y="444456"/>
                </a:lnTo>
                <a:lnTo>
                  <a:pt x="4655170" y="422199"/>
                </a:lnTo>
                <a:lnTo>
                  <a:pt x="4612928" y="400480"/>
                </a:lnTo>
                <a:lnTo>
                  <a:pt x="4570253" y="379301"/>
                </a:lnTo>
                <a:lnTo>
                  <a:pt x="4527166" y="358665"/>
                </a:lnTo>
                <a:lnTo>
                  <a:pt x="4483683" y="338574"/>
                </a:lnTo>
                <a:lnTo>
                  <a:pt x="4439825" y="319031"/>
                </a:lnTo>
                <a:lnTo>
                  <a:pt x="4395610" y="300039"/>
                </a:lnTo>
                <a:lnTo>
                  <a:pt x="4351055" y="281602"/>
                </a:lnTo>
                <a:lnTo>
                  <a:pt x="4306180" y="263721"/>
                </a:lnTo>
                <a:lnTo>
                  <a:pt x="4261003" y="246400"/>
                </a:lnTo>
                <a:lnTo>
                  <a:pt x="4215542" y="229641"/>
                </a:lnTo>
                <a:lnTo>
                  <a:pt x="4169816" y="213447"/>
                </a:lnTo>
                <a:lnTo>
                  <a:pt x="4123844" y="197822"/>
                </a:lnTo>
                <a:lnTo>
                  <a:pt x="4077645" y="182767"/>
                </a:lnTo>
                <a:lnTo>
                  <a:pt x="4031235" y="168286"/>
                </a:lnTo>
                <a:lnTo>
                  <a:pt x="3984635" y="154381"/>
                </a:lnTo>
                <a:lnTo>
                  <a:pt x="3937863" y="141055"/>
                </a:lnTo>
                <a:lnTo>
                  <a:pt x="3890936" y="128312"/>
                </a:lnTo>
                <a:lnTo>
                  <a:pt x="3843875" y="116153"/>
                </a:lnTo>
                <a:lnTo>
                  <a:pt x="3796696" y="104582"/>
                </a:lnTo>
                <a:lnTo>
                  <a:pt x="3749420" y="93602"/>
                </a:lnTo>
                <a:lnTo>
                  <a:pt x="3702063" y="83214"/>
                </a:lnTo>
                <a:lnTo>
                  <a:pt x="3654646" y="73423"/>
                </a:lnTo>
                <a:lnTo>
                  <a:pt x="3607186" y="64231"/>
                </a:lnTo>
                <a:lnTo>
                  <a:pt x="3559701" y="55641"/>
                </a:lnTo>
                <a:lnTo>
                  <a:pt x="3512211" y="47655"/>
                </a:lnTo>
                <a:lnTo>
                  <a:pt x="3464734" y="40276"/>
                </a:lnTo>
                <a:lnTo>
                  <a:pt x="3417288" y="33508"/>
                </a:lnTo>
                <a:lnTo>
                  <a:pt x="3369892" y="27352"/>
                </a:lnTo>
                <a:lnTo>
                  <a:pt x="3322564" y="21812"/>
                </a:lnTo>
                <a:lnTo>
                  <a:pt x="3275323" y="16891"/>
                </a:lnTo>
                <a:lnTo>
                  <a:pt x="3228188" y="12591"/>
                </a:lnTo>
                <a:lnTo>
                  <a:pt x="3181176" y="8916"/>
                </a:lnTo>
                <a:lnTo>
                  <a:pt x="3134308" y="5867"/>
                </a:lnTo>
                <a:lnTo>
                  <a:pt x="3087600" y="3449"/>
                </a:lnTo>
                <a:lnTo>
                  <a:pt x="3041071" y="1663"/>
                </a:lnTo>
                <a:lnTo>
                  <a:pt x="2994741" y="512"/>
                </a:lnTo>
                <a:lnTo>
                  <a:pt x="2948627" y="0"/>
                </a:lnTo>
                <a:close/>
              </a:path>
            </a:pathLst>
          </a:custGeom>
          <a:solidFill>
            <a:srgbClr val="E01C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pl-PL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096569" y="2018595"/>
            <a:ext cx="9910960" cy="2335529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13" name="Holder 4">
            <a:extLst>
              <a:ext uri="{FF2B5EF4-FFF2-40B4-BE49-F238E27FC236}">
                <a16:creationId xmlns:a16="http://schemas.microsoft.com/office/drawing/2014/main" id="{5E89EFBA-AC30-4E4F-9F9A-2F6EF2BEB2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Ministerstwo Finansów </a:t>
            </a:r>
          </a:p>
        </p:txBody>
      </p:sp>
      <p:sp>
        <p:nvSpPr>
          <p:cNvPr id="14" name="Holder 5">
            <a:extLst>
              <a:ext uri="{FF2B5EF4-FFF2-40B4-BE49-F238E27FC236}">
                <a16:creationId xmlns:a16="http://schemas.microsoft.com/office/drawing/2014/main" id="{58212D39-36E4-4C5A-B998-F238DC58137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go v.pl/finanse </a:t>
            </a:r>
          </a:p>
        </p:txBody>
      </p:sp>
      <p:sp>
        <p:nvSpPr>
          <p:cNvPr id="15" name="Holder 6">
            <a:extLst>
              <a:ext uri="{FF2B5EF4-FFF2-40B4-BE49-F238E27FC236}">
                <a16:creationId xmlns:a16="http://schemas.microsoft.com/office/drawing/2014/main" id="{8CC5F12E-C2DC-4B49-916E-F1C130991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8FA823-810C-4435-94D6-FFC4301C054F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159157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750" b="1" i="0">
                <a:solidFill>
                  <a:srgbClr val="E01C3F"/>
                </a:solidFill>
                <a:latin typeface="OpenSans-Extrabold"/>
                <a:cs typeface="OpenSans-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66C0EAA0-4427-49AA-8FC4-1426B0DD83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Ministerstwo Finansów </a:t>
            </a: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635AA410-123B-4EF2-B9A4-E43CB60FC2A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go v.pl/finanse </a:t>
            </a:r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C9A96D6F-001E-4F52-AE93-540902F2D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DFCF58-EA0B-4B64-B912-E2C3D217DBFF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003291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750" b="1" i="0">
                <a:solidFill>
                  <a:srgbClr val="E01C3F"/>
                </a:solidFill>
                <a:latin typeface="OpenSans-Extrabold"/>
                <a:cs typeface="OpenSans-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4">
            <a:extLst>
              <a:ext uri="{FF2B5EF4-FFF2-40B4-BE49-F238E27FC236}">
                <a16:creationId xmlns:a16="http://schemas.microsoft.com/office/drawing/2014/main" id="{ED6E84D3-D9F8-4B7A-966D-A5387258DE5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Ministerstwo Finansów </a:t>
            </a:r>
          </a:p>
        </p:txBody>
      </p:sp>
      <p:sp>
        <p:nvSpPr>
          <p:cNvPr id="6" name="Holder 5">
            <a:extLst>
              <a:ext uri="{FF2B5EF4-FFF2-40B4-BE49-F238E27FC236}">
                <a16:creationId xmlns:a16="http://schemas.microsoft.com/office/drawing/2014/main" id="{D508EA51-7A22-481F-8978-DAF418983D5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go v.pl/finanse </a:t>
            </a:r>
          </a:p>
        </p:txBody>
      </p:sp>
      <p:sp>
        <p:nvSpPr>
          <p:cNvPr id="7" name="Holder 6">
            <a:extLst>
              <a:ext uri="{FF2B5EF4-FFF2-40B4-BE49-F238E27FC236}">
                <a16:creationId xmlns:a16="http://schemas.microsoft.com/office/drawing/2014/main" id="{72616ED4-4D58-4AAD-B1AB-88656155C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A54CED-B1E5-4F8F-9F68-C54787C42B71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959280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750" b="1" i="0">
                <a:solidFill>
                  <a:srgbClr val="E01C3F"/>
                </a:solidFill>
                <a:latin typeface="OpenSans-Extrabold"/>
                <a:cs typeface="OpenSans-Extrabold"/>
              </a:defRPr>
            </a:lvl1pPr>
          </a:lstStyle>
          <a:p>
            <a:endParaRPr/>
          </a:p>
        </p:txBody>
      </p:sp>
      <p:sp>
        <p:nvSpPr>
          <p:cNvPr id="3" name="Holder 4">
            <a:extLst>
              <a:ext uri="{FF2B5EF4-FFF2-40B4-BE49-F238E27FC236}">
                <a16:creationId xmlns:a16="http://schemas.microsoft.com/office/drawing/2014/main" id="{3DD867CA-8E48-4854-A72A-2543C001C42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Ministerstwo Finansów </a:t>
            </a:r>
          </a:p>
        </p:txBody>
      </p:sp>
      <p:sp>
        <p:nvSpPr>
          <p:cNvPr id="4" name="Holder 5">
            <a:extLst>
              <a:ext uri="{FF2B5EF4-FFF2-40B4-BE49-F238E27FC236}">
                <a16:creationId xmlns:a16="http://schemas.microsoft.com/office/drawing/2014/main" id="{64B5A49E-644B-4C36-8AA4-741B043CF52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go v.pl/finanse </a:t>
            </a:r>
          </a:p>
        </p:txBody>
      </p:sp>
      <p:sp>
        <p:nvSpPr>
          <p:cNvPr id="5" name="Holder 6">
            <a:extLst>
              <a:ext uri="{FF2B5EF4-FFF2-40B4-BE49-F238E27FC236}">
                <a16:creationId xmlns:a16="http://schemas.microsoft.com/office/drawing/2014/main" id="{47B39B11-2AE2-4127-8E0C-C55A97EFA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03E4CB-AA08-4298-8CF0-813AEB81A3BE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49909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g object 16">
            <a:extLst>
              <a:ext uri="{FF2B5EF4-FFF2-40B4-BE49-F238E27FC236}">
                <a16:creationId xmlns:a16="http://schemas.microsoft.com/office/drawing/2014/main" id="{AFB605FD-EBB5-4F17-BA8F-9B0301C20776}"/>
              </a:ext>
            </a:extLst>
          </p:cNvPr>
          <p:cNvSpPr>
            <a:spLocks/>
          </p:cNvSpPr>
          <p:nvPr/>
        </p:nvSpPr>
        <p:spPr bwMode="auto">
          <a:xfrm>
            <a:off x="2093913" y="10148888"/>
            <a:ext cx="16548100" cy="0"/>
          </a:xfrm>
          <a:custGeom>
            <a:avLst/>
            <a:gdLst>
              <a:gd name="T0" fmla="*/ 0 w 16548100"/>
              <a:gd name="T1" fmla="*/ 16547998 w 16548100"/>
              <a:gd name="T2" fmla="*/ 0 60000 65536"/>
              <a:gd name="T3" fmla="*/ 0 60000 65536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0" t="0" r="r" b="b"/>
            <a:pathLst>
              <a:path w="16548100">
                <a:moveTo>
                  <a:pt x="0" y="0"/>
                </a:moveTo>
                <a:lnTo>
                  <a:pt x="16547998" y="0"/>
                </a:lnTo>
              </a:path>
            </a:pathLst>
          </a:custGeom>
          <a:noFill/>
          <a:ln w="5235">
            <a:solidFill>
              <a:srgbClr val="8D8F9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pl-PL"/>
          </a:p>
        </p:txBody>
      </p:sp>
      <p:sp>
        <p:nvSpPr>
          <p:cNvPr id="3" name="bg object 17">
            <a:extLst>
              <a:ext uri="{FF2B5EF4-FFF2-40B4-BE49-F238E27FC236}">
                <a16:creationId xmlns:a16="http://schemas.microsoft.com/office/drawing/2014/main" id="{0C61EEAC-46D0-473F-B5ED-D71F97D53936}"/>
              </a:ext>
            </a:extLst>
          </p:cNvPr>
          <p:cNvSpPr>
            <a:spLocks/>
          </p:cNvSpPr>
          <p:nvPr/>
        </p:nvSpPr>
        <p:spPr bwMode="auto">
          <a:xfrm>
            <a:off x="17497425" y="0"/>
            <a:ext cx="2606675" cy="879475"/>
          </a:xfrm>
          <a:custGeom>
            <a:avLst/>
            <a:gdLst>
              <a:gd name="T0" fmla="*/ 2600284 w 2607309"/>
              <a:gd name="T1" fmla="*/ 0 h 880110"/>
              <a:gd name="T2" fmla="*/ 0 w 2607309"/>
              <a:gd name="T3" fmla="*/ 0 h 880110"/>
              <a:gd name="T4" fmla="*/ 0 w 2607309"/>
              <a:gd name="T5" fmla="*/ 872599 h 880110"/>
              <a:gd name="T6" fmla="*/ 2600284 w 2607309"/>
              <a:gd name="T7" fmla="*/ 872599 h 880110"/>
              <a:gd name="T8" fmla="*/ 2600284 w 2607309"/>
              <a:gd name="T9" fmla="*/ 0 h 8801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07309" h="880110">
                <a:moveTo>
                  <a:pt x="2607250" y="0"/>
                </a:moveTo>
                <a:lnTo>
                  <a:pt x="0" y="0"/>
                </a:lnTo>
                <a:lnTo>
                  <a:pt x="0" y="879554"/>
                </a:lnTo>
                <a:lnTo>
                  <a:pt x="2607250" y="879554"/>
                </a:lnTo>
                <a:lnTo>
                  <a:pt x="2607250" y="0"/>
                </a:lnTo>
                <a:close/>
              </a:path>
            </a:pathLst>
          </a:custGeom>
          <a:solidFill>
            <a:srgbClr val="E01C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pl-PL"/>
          </a:p>
        </p:txBody>
      </p:sp>
      <p:pic>
        <p:nvPicPr>
          <p:cNvPr id="4" name="bg object 18">
            <a:extLst>
              <a:ext uri="{FF2B5EF4-FFF2-40B4-BE49-F238E27FC236}">
                <a16:creationId xmlns:a16="http://schemas.microsoft.com/office/drawing/2014/main" id="{3C4392E9-C5C8-4C3E-AC40-D7CF6557AE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9688" y="314325"/>
            <a:ext cx="252412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bg object 19">
            <a:extLst>
              <a:ext uri="{FF2B5EF4-FFF2-40B4-BE49-F238E27FC236}">
                <a16:creationId xmlns:a16="http://schemas.microsoft.com/office/drawing/2014/main" id="{E05EE3A5-2D30-4F41-BDE1-CE0486EC5732}"/>
              </a:ext>
            </a:extLst>
          </p:cNvPr>
          <p:cNvSpPr>
            <a:spLocks/>
          </p:cNvSpPr>
          <p:nvPr/>
        </p:nvSpPr>
        <p:spPr bwMode="auto">
          <a:xfrm>
            <a:off x="18072100" y="314325"/>
            <a:ext cx="323850" cy="254000"/>
          </a:xfrm>
          <a:custGeom>
            <a:avLst/>
            <a:gdLst>
              <a:gd name="T0" fmla="*/ 69123 w 325119"/>
              <a:gd name="T1" fmla="*/ 176635 h 254634"/>
              <a:gd name="T2" fmla="*/ 0 w 325119"/>
              <a:gd name="T3" fmla="*/ 176635 h 254634"/>
              <a:gd name="T4" fmla="*/ 0 w 325119"/>
              <a:gd name="T5" fmla="*/ 247290 h 254634"/>
              <a:gd name="T6" fmla="*/ 69123 w 325119"/>
              <a:gd name="T7" fmla="*/ 247290 h 254634"/>
              <a:gd name="T8" fmla="*/ 69123 w 325119"/>
              <a:gd name="T9" fmla="*/ 176635 h 254634"/>
              <a:gd name="T10" fmla="*/ 311075 w 325119"/>
              <a:gd name="T11" fmla="*/ 141308 h 254634"/>
              <a:gd name="T12" fmla="*/ 302926 w 325119"/>
              <a:gd name="T13" fmla="*/ 100050 h 254634"/>
              <a:gd name="T14" fmla="*/ 280713 w 325119"/>
              <a:gd name="T15" fmla="*/ 66366 h 254634"/>
              <a:gd name="T16" fmla="*/ 247743 w 325119"/>
              <a:gd name="T17" fmla="*/ 43643 h 254634"/>
              <a:gd name="T18" fmla="*/ 207393 w 325119"/>
              <a:gd name="T19" fmla="*/ 35327 h 254634"/>
              <a:gd name="T20" fmla="*/ 193938 w 325119"/>
              <a:gd name="T21" fmla="*/ 32547 h 254634"/>
              <a:gd name="T22" fmla="*/ 182952 w 325119"/>
              <a:gd name="T23" fmla="*/ 24972 h 254634"/>
              <a:gd name="T24" fmla="*/ 175544 w 325119"/>
              <a:gd name="T25" fmla="*/ 13753 h 254634"/>
              <a:gd name="T26" fmla="*/ 172819 w 325119"/>
              <a:gd name="T27" fmla="*/ 0 h 254634"/>
              <a:gd name="T28" fmla="*/ 103695 w 325119"/>
              <a:gd name="T29" fmla="*/ 0 h 254634"/>
              <a:gd name="T30" fmla="*/ 111847 w 325119"/>
              <a:gd name="T31" fmla="*/ 41245 h 254634"/>
              <a:gd name="T32" fmla="*/ 134061 w 325119"/>
              <a:gd name="T33" fmla="*/ 74930 h 254634"/>
              <a:gd name="T34" fmla="*/ 167029 w 325119"/>
              <a:gd name="T35" fmla="*/ 97640 h 254634"/>
              <a:gd name="T36" fmla="*/ 220836 w 325119"/>
              <a:gd name="T37" fmla="*/ 108749 h 254634"/>
              <a:gd name="T38" fmla="*/ 231820 w 325119"/>
              <a:gd name="T39" fmla="*/ 116323 h 254634"/>
              <a:gd name="T40" fmla="*/ 239230 w 325119"/>
              <a:gd name="T41" fmla="*/ 127556 h 254634"/>
              <a:gd name="T42" fmla="*/ 241954 w 325119"/>
              <a:gd name="T43" fmla="*/ 141308 h 254634"/>
              <a:gd name="T44" fmla="*/ 239230 w 325119"/>
              <a:gd name="T45" fmla="*/ 155047 h 254634"/>
              <a:gd name="T46" fmla="*/ 231820 w 325119"/>
              <a:gd name="T47" fmla="*/ 166282 h 254634"/>
              <a:gd name="T48" fmla="*/ 220836 w 325119"/>
              <a:gd name="T49" fmla="*/ 173843 h 254634"/>
              <a:gd name="T50" fmla="*/ 207393 w 325119"/>
              <a:gd name="T51" fmla="*/ 176622 h 254634"/>
              <a:gd name="T52" fmla="*/ 138258 w 325119"/>
              <a:gd name="T53" fmla="*/ 176622 h 254634"/>
              <a:gd name="T54" fmla="*/ 138258 w 325119"/>
              <a:gd name="T55" fmla="*/ 247290 h 254634"/>
              <a:gd name="T56" fmla="*/ 207393 w 325119"/>
              <a:gd name="T57" fmla="*/ 247290 h 254634"/>
              <a:gd name="T58" fmla="*/ 247743 w 325119"/>
              <a:gd name="T59" fmla="*/ 238963 h 254634"/>
              <a:gd name="T60" fmla="*/ 280713 w 325119"/>
              <a:gd name="T61" fmla="*/ 216238 h 254634"/>
              <a:gd name="T62" fmla="*/ 302926 w 325119"/>
              <a:gd name="T63" fmla="*/ 182553 h 254634"/>
              <a:gd name="T64" fmla="*/ 311075 w 325119"/>
              <a:gd name="T65" fmla="*/ 141308 h 25463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325119" h="254634">
                <a:moveTo>
                  <a:pt x="72161" y="181546"/>
                </a:moveTo>
                <a:lnTo>
                  <a:pt x="0" y="181546"/>
                </a:lnTo>
                <a:lnTo>
                  <a:pt x="0" y="254165"/>
                </a:lnTo>
                <a:lnTo>
                  <a:pt x="72161" y="254165"/>
                </a:lnTo>
                <a:lnTo>
                  <a:pt x="72161" y="181546"/>
                </a:lnTo>
                <a:close/>
              </a:path>
              <a:path w="325119" h="254634">
                <a:moveTo>
                  <a:pt x="324751" y="145237"/>
                </a:moveTo>
                <a:lnTo>
                  <a:pt x="316242" y="102831"/>
                </a:lnTo>
                <a:lnTo>
                  <a:pt x="293052" y="68211"/>
                </a:lnTo>
                <a:lnTo>
                  <a:pt x="258635" y="44856"/>
                </a:lnTo>
                <a:lnTo>
                  <a:pt x="216509" y="36309"/>
                </a:lnTo>
                <a:lnTo>
                  <a:pt x="202463" y="33451"/>
                </a:lnTo>
                <a:lnTo>
                  <a:pt x="190995" y="25666"/>
                </a:lnTo>
                <a:lnTo>
                  <a:pt x="183261" y="14135"/>
                </a:lnTo>
                <a:lnTo>
                  <a:pt x="180416" y="0"/>
                </a:lnTo>
                <a:lnTo>
                  <a:pt x="108254" y="0"/>
                </a:lnTo>
                <a:lnTo>
                  <a:pt x="116763" y="42392"/>
                </a:lnTo>
                <a:lnTo>
                  <a:pt x="139954" y="77012"/>
                </a:lnTo>
                <a:lnTo>
                  <a:pt x="174371" y="100355"/>
                </a:lnTo>
                <a:lnTo>
                  <a:pt x="230543" y="111772"/>
                </a:lnTo>
                <a:lnTo>
                  <a:pt x="242011" y="119557"/>
                </a:lnTo>
                <a:lnTo>
                  <a:pt x="249745" y="131102"/>
                </a:lnTo>
                <a:lnTo>
                  <a:pt x="252590" y="145237"/>
                </a:lnTo>
                <a:lnTo>
                  <a:pt x="249745" y="159359"/>
                </a:lnTo>
                <a:lnTo>
                  <a:pt x="242011" y="170903"/>
                </a:lnTo>
                <a:lnTo>
                  <a:pt x="230543" y="178676"/>
                </a:lnTo>
                <a:lnTo>
                  <a:pt x="216509" y="181533"/>
                </a:lnTo>
                <a:lnTo>
                  <a:pt x="144335" y="181533"/>
                </a:lnTo>
                <a:lnTo>
                  <a:pt x="144335" y="254165"/>
                </a:lnTo>
                <a:lnTo>
                  <a:pt x="216509" y="254165"/>
                </a:lnTo>
                <a:lnTo>
                  <a:pt x="258635" y="245605"/>
                </a:lnTo>
                <a:lnTo>
                  <a:pt x="293052" y="222250"/>
                </a:lnTo>
                <a:lnTo>
                  <a:pt x="316242" y="187629"/>
                </a:lnTo>
                <a:lnTo>
                  <a:pt x="324751" y="145237"/>
                </a:lnTo>
                <a:close/>
              </a:path>
            </a:pathLst>
          </a:custGeom>
          <a:solidFill>
            <a:srgbClr val="F7BF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pl-PL"/>
          </a:p>
        </p:txBody>
      </p:sp>
      <p:pic>
        <p:nvPicPr>
          <p:cNvPr id="6" name="bg object 20">
            <a:extLst>
              <a:ext uri="{FF2B5EF4-FFF2-40B4-BE49-F238E27FC236}">
                <a16:creationId xmlns:a16="http://schemas.microsoft.com/office/drawing/2014/main" id="{C4836BAC-A10D-4F5C-8519-9E971E8C2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0050" y="204788"/>
            <a:ext cx="107950" cy="10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bg object 21">
            <a:extLst>
              <a:ext uri="{FF2B5EF4-FFF2-40B4-BE49-F238E27FC236}">
                <a16:creationId xmlns:a16="http://schemas.microsoft.com/office/drawing/2014/main" id="{96C2438C-4F7F-4AF3-A442-21346A7FCCEB}"/>
              </a:ext>
            </a:extLst>
          </p:cNvPr>
          <p:cNvSpPr>
            <a:spLocks/>
          </p:cNvSpPr>
          <p:nvPr/>
        </p:nvSpPr>
        <p:spPr bwMode="auto">
          <a:xfrm>
            <a:off x="17819688" y="204788"/>
            <a:ext cx="396875" cy="436562"/>
          </a:xfrm>
          <a:custGeom>
            <a:avLst/>
            <a:gdLst>
              <a:gd name="T0" fmla="*/ 0 w 397509"/>
              <a:gd name="T1" fmla="*/ 182989 h 436245"/>
              <a:gd name="T2" fmla="*/ 70905 w 397509"/>
              <a:gd name="T3" fmla="*/ 292791 h 436245"/>
              <a:gd name="T4" fmla="*/ 70905 w 397509"/>
              <a:gd name="T5" fmla="*/ 0 h 436245"/>
              <a:gd name="T6" fmla="*/ 0 w 397509"/>
              <a:gd name="T7" fmla="*/ 109800 h 436245"/>
              <a:gd name="T8" fmla="*/ 70905 w 397509"/>
              <a:gd name="T9" fmla="*/ 0 h 436245"/>
              <a:gd name="T10" fmla="*/ 177288 w 397509"/>
              <a:gd name="T11" fmla="*/ 366006 h 436245"/>
              <a:gd name="T12" fmla="*/ 248194 w 397509"/>
              <a:gd name="T13" fmla="*/ 439194 h 436245"/>
              <a:gd name="T14" fmla="*/ 248194 w 397509"/>
              <a:gd name="T15" fmla="*/ 0 h 436245"/>
              <a:gd name="T16" fmla="*/ 168927 w 397509"/>
              <a:gd name="T17" fmla="*/ 42733 h 436245"/>
              <a:gd name="T18" fmla="*/ 112323 w 397509"/>
              <a:gd name="T19" fmla="*/ 101171 h 436245"/>
              <a:gd name="T20" fmla="*/ 100206 w 397509"/>
              <a:gd name="T21" fmla="*/ 112283 h 436245"/>
              <a:gd name="T22" fmla="*/ 153778 w 397509"/>
              <a:gd name="T23" fmla="*/ 130976 h 436245"/>
              <a:gd name="T24" fmla="*/ 206526 w 397509"/>
              <a:gd name="T25" fmla="*/ 117853 h 436245"/>
              <a:gd name="T26" fmla="*/ 243165 w 397509"/>
              <a:gd name="T27" fmla="*/ 43434 h 436245"/>
              <a:gd name="T28" fmla="*/ 319111 w 397509"/>
              <a:gd name="T29" fmla="*/ 146403 h 436245"/>
              <a:gd name="T30" fmla="*/ 263242 w 397509"/>
              <a:gd name="T31" fmla="*/ 158205 h 436245"/>
              <a:gd name="T32" fmla="*/ 217832 w 397509"/>
              <a:gd name="T33" fmla="*/ 190351 h 436245"/>
              <a:gd name="T34" fmla="*/ 199315 w 397509"/>
              <a:gd name="T35" fmla="*/ 166629 h 436245"/>
              <a:gd name="T36" fmla="*/ 177288 w 397509"/>
              <a:gd name="T37" fmla="*/ 146403 h 436245"/>
              <a:gd name="T38" fmla="*/ 127959 w 397509"/>
              <a:gd name="T39" fmla="*/ 173311 h 436245"/>
              <a:gd name="T40" fmla="*/ 70918 w 397509"/>
              <a:gd name="T41" fmla="*/ 183002 h 436245"/>
              <a:gd name="T42" fmla="*/ 146129 w 397509"/>
              <a:gd name="T43" fmla="*/ 215160 h 436245"/>
              <a:gd name="T44" fmla="*/ 177288 w 397509"/>
              <a:gd name="T45" fmla="*/ 292791 h 436245"/>
              <a:gd name="T46" fmla="*/ 188157 w 397509"/>
              <a:gd name="T47" fmla="*/ 236514 h 436245"/>
              <a:gd name="T48" fmla="*/ 217819 w 397509"/>
              <a:gd name="T49" fmla="*/ 190364 h 436245"/>
              <a:gd name="T50" fmla="*/ 240194 w 397509"/>
              <a:gd name="T51" fmla="*/ 238307 h 436245"/>
              <a:gd name="T52" fmla="*/ 248194 w 397509"/>
              <a:gd name="T53" fmla="*/ 292791 h 436245"/>
              <a:gd name="T54" fmla="*/ 268970 w 397509"/>
              <a:gd name="T55" fmla="*/ 241034 h 436245"/>
              <a:gd name="T56" fmla="*/ 319111 w 397509"/>
              <a:gd name="T57" fmla="*/ 219590 h 436245"/>
              <a:gd name="T58" fmla="*/ 390017 w 397509"/>
              <a:gd name="T59" fmla="*/ 366006 h 436245"/>
              <a:gd name="T60" fmla="*/ 319099 w 397509"/>
              <a:gd name="T61" fmla="*/ 439194 h 436245"/>
              <a:gd name="T62" fmla="*/ 390017 w 397509"/>
              <a:gd name="T63" fmla="*/ 366006 h 436245"/>
              <a:gd name="T64" fmla="*/ 319111 w 397509"/>
              <a:gd name="T65" fmla="*/ 219590 h 436245"/>
              <a:gd name="T66" fmla="*/ 390030 w 397509"/>
              <a:gd name="T67" fmla="*/ 292791 h 436245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397509" h="436245">
                <a:moveTo>
                  <a:pt x="72161" y="181533"/>
                </a:moveTo>
                <a:lnTo>
                  <a:pt x="0" y="181533"/>
                </a:lnTo>
                <a:lnTo>
                  <a:pt x="0" y="290461"/>
                </a:lnTo>
                <a:lnTo>
                  <a:pt x="72161" y="290461"/>
                </a:lnTo>
                <a:lnTo>
                  <a:pt x="72161" y="181533"/>
                </a:lnTo>
                <a:close/>
              </a:path>
              <a:path w="397509" h="436245">
                <a:moveTo>
                  <a:pt x="72161" y="0"/>
                </a:moveTo>
                <a:lnTo>
                  <a:pt x="0" y="0"/>
                </a:lnTo>
                <a:lnTo>
                  <a:pt x="0" y="108927"/>
                </a:lnTo>
                <a:lnTo>
                  <a:pt x="72161" y="108927"/>
                </a:lnTo>
                <a:lnTo>
                  <a:pt x="72161" y="0"/>
                </a:lnTo>
                <a:close/>
              </a:path>
              <a:path w="397509" h="436245">
                <a:moveTo>
                  <a:pt x="252590" y="363093"/>
                </a:moveTo>
                <a:lnTo>
                  <a:pt x="180428" y="363093"/>
                </a:lnTo>
                <a:lnTo>
                  <a:pt x="180428" y="435698"/>
                </a:lnTo>
                <a:lnTo>
                  <a:pt x="252590" y="435698"/>
                </a:lnTo>
                <a:lnTo>
                  <a:pt x="252590" y="363093"/>
                </a:lnTo>
                <a:close/>
              </a:path>
              <a:path w="397509" h="436245">
                <a:moveTo>
                  <a:pt x="252590" y="0"/>
                </a:moveTo>
                <a:lnTo>
                  <a:pt x="180428" y="0"/>
                </a:lnTo>
                <a:lnTo>
                  <a:pt x="171919" y="42392"/>
                </a:lnTo>
                <a:lnTo>
                  <a:pt x="148717" y="77012"/>
                </a:lnTo>
                <a:lnTo>
                  <a:pt x="114312" y="100368"/>
                </a:lnTo>
                <a:lnTo>
                  <a:pt x="72174" y="108927"/>
                </a:lnTo>
                <a:lnTo>
                  <a:pt x="101981" y="111391"/>
                </a:lnTo>
                <a:lnTo>
                  <a:pt x="130225" y="118529"/>
                </a:lnTo>
                <a:lnTo>
                  <a:pt x="156502" y="129933"/>
                </a:lnTo>
                <a:lnTo>
                  <a:pt x="180428" y="145224"/>
                </a:lnTo>
                <a:lnTo>
                  <a:pt x="210185" y="116916"/>
                </a:lnTo>
                <a:lnTo>
                  <a:pt x="232943" y="82461"/>
                </a:lnTo>
                <a:lnTo>
                  <a:pt x="247472" y="43091"/>
                </a:lnTo>
                <a:lnTo>
                  <a:pt x="252590" y="0"/>
                </a:lnTo>
                <a:close/>
              </a:path>
              <a:path w="397509" h="436245">
                <a:moveTo>
                  <a:pt x="324764" y="145237"/>
                </a:moveTo>
                <a:lnTo>
                  <a:pt x="295300" y="148259"/>
                </a:lnTo>
                <a:lnTo>
                  <a:pt x="267906" y="156946"/>
                </a:lnTo>
                <a:lnTo>
                  <a:pt x="243166" y="170675"/>
                </a:lnTo>
                <a:lnTo>
                  <a:pt x="221691" y="188836"/>
                </a:lnTo>
                <a:lnTo>
                  <a:pt x="212750" y="176669"/>
                </a:lnTo>
                <a:lnTo>
                  <a:pt x="202844" y="165303"/>
                </a:lnTo>
                <a:lnTo>
                  <a:pt x="192049" y="154800"/>
                </a:lnTo>
                <a:lnTo>
                  <a:pt x="180428" y="145237"/>
                </a:lnTo>
                <a:lnTo>
                  <a:pt x="156502" y="160528"/>
                </a:lnTo>
                <a:lnTo>
                  <a:pt x="130225" y="171932"/>
                </a:lnTo>
                <a:lnTo>
                  <a:pt x="101981" y="179070"/>
                </a:lnTo>
                <a:lnTo>
                  <a:pt x="72174" y="181546"/>
                </a:lnTo>
                <a:lnTo>
                  <a:pt x="114312" y="190106"/>
                </a:lnTo>
                <a:lnTo>
                  <a:pt x="148717" y="213448"/>
                </a:lnTo>
                <a:lnTo>
                  <a:pt x="171919" y="248069"/>
                </a:lnTo>
                <a:lnTo>
                  <a:pt x="180428" y="290461"/>
                </a:lnTo>
                <a:lnTo>
                  <a:pt x="183286" y="261569"/>
                </a:lnTo>
                <a:lnTo>
                  <a:pt x="191490" y="234632"/>
                </a:lnTo>
                <a:lnTo>
                  <a:pt x="204482" y="210197"/>
                </a:lnTo>
                <a:lnTo>
                  <a:pt x="221678" y="188849"/>
                </a:lnTo>
                <a:lnTo>
                  <a:pt x="234746" y="211658"/>
                </a:lnTo>
                <a:lnTo>
                  <a:pt x="244449" y="236410"/>
                </a:lnTo>
                <a:lnTo>
                  <a:pt x="250507" y="262775"/>
                </a:lnTo>
                <a:lnTo>
                  <a:pt x="252590" y="290461"/>
                </a:lnTo>
                <a:lnTo>
                  <a:pt x="258267" y="262204"/>
                </a:lnTo>
                <a:lnTo>
                  <a:pt x="273735" y="239115"/>
                </a:lnTo>
                <a:lnTo>
                  <a:pt x="296672" y="223558"/>
                </a:lnTo>
                <a:lnTo>
                  <a:pt x="324764" y="217843"/>
                </a:lnTo>
                <a:lnTo>
                  <a:pt x="324764" y="145237"/>
                </a:lnTo>
                <a:close/>
              </a:path>
              <a:path w="397509" h="436245">
                <a:moveTo>
                  <a:pt x="396925" y="363093"/>
                </a:moveTo>
                <a:lnTo>
                  <a:pt x="324751" y="363093"/>
                </a:lnTo>
                <a:lnTo>
                  <a:pt x="324751" y="435698"/>
                </a:lnTo>
                <a:lnTo>
                  <a:pt x="396925" y="435698"/>
                </a:lnTo>
                <a:lnTo>
                  <a:pt x="396925" y="363093"/>
                </a:lnTo>
                <a:close/>
              </a:path>
              <a:path w="397509" h="436245">
                <a:moveTo>
                  <a:pt x="396938" y="217843"/>
                </a:moveTo>
                <a:lnTo>
                  <a:pt x="324764" y="217843"/>
                </a:lnTo>
                <a:lnTo>
                  <a:pt x="324764" y="290461"/>
                </a:lnTo>
                <a:lnTo>
                  <a:pt x="396938" y="290461"/>
                </a:lnTo>
                <a:lnTo>
                  <a:pt x="396938" y="217843"/>
                </a:lnTo>
                <a:close/>
              </a:path>
            </a:pathLst>
          </a:custGeom>
          <a:solidFill>
            <a:srgbClr val="F0817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pl-PL"/>
          </a:p>
        </p:txBody>
      </p:sp>
      <p:pic>
        <p:nvPicPr>
          <p:cNvPr id="8" name="bg object 22">
            <a:extLst>
              <a:ext uri="{FF2B5EF4-FFF2-40B4-BE49-F238E27FC236}">
                <a16:creationId xmlns:a16="http://schemas.microsoft.com/office/drawing/2014/main" id="{585660A7-D07D-4013-9C9D-E2451EFF32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6913" y="423863"/>
            <a:ext cx="1304925" cy="22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bg object 23">
            <a:extLst>
              <a:ext uri="{FF2B5EF4-FFF2-40B4-BE49-F238E27FC236}">
                <a16:creationId xmlns:a16="http://schemas.microsoft.com/office/drawing/2014/main" id="{46EEF7F7-662E-42F1-A944-1F539EC2EEB5}"/>
              </a:ext>
            </a:extLst>
          </p:cNvPr>
          <p:cNvSpPr>
            <a:spLocks/>
          </p:cNvSpPr>
          <p:nvPr/>
        </p:nvSpPr>
        <p:spPr bwMode="auto">
          <a:xfrm>
            <a:off x="17999075" y="495300"/>
            <a:ext cx="217488" cy="73025"/>
          </a:xfrm>
          <a:custGeom>
            <a:avLst/>
            <a:gdLst>
              <a:gd name="T0" fmla="*/ 75736 w 216534"/>
              <a:gd name="T1" fmla="*/ 0 h 73025"/>
              <a:gd name="T2" fmla="*/ 0 w 216534"/>
              <a:gd name="T3" fmla="*/ 0 h 73025"/>
              <a:gd name="T4" fmla="*/ 0 w 216534"/>
              <a:gd name="T5" fmla="*/ 72618 h 73025"/>
              <a:gd name="T6" fmla="*/ 75736 w 216534"/>
              <a:gd name="T7" fmla="*/ 72618 h 73025"/>
              <a:gd name="T8" fmla="*/ 75736 w 216534"/>
              <a:gd name="T9" fmla="*/ 0 h 73025"/>
              <a:gd name="T10" fmla="*/ 227222 w 216534"/>
              <a:gd name="T11" fmla="*/ 0 h 73025"/>
              <a:gd name="T12" fmla="*/ 151473 w 216534"/>
              <a:gd name="T13" fmla="*/ 0 h 73025"/>
              <a:gd name="T14" fmla="*/ 151473 w 216534"/>
              <a:gd name="T15" fmla="*/ 72618 h 73025"/>
              <a:gd name="T16" fmla="*/ 227222 w 216534"/>
              <a:gd name="T17" fmla="*/ 72618 h 73025"/>
              <a:gd name="T18" fmla="*/ 227222 w 216534"/>
              <a:gd name="T19" fmla="*/ 0 h 7302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16534" h="73025">
                <a:moveTo>
                  <a:pt x="72161" y="0"/>
                </a:moveTo>
                <a:lnTo>
                  <a:pt x="0" y="0"/>
                </a:lnTo>
                <a:lnTo>
                  <a:pt x="0" y="72618"/>
                </a:lnTo>
                <a:lnTo>
                  <a:pt x="72161" y="72618"/>
                </a:lnTo>
                <a:lnTo>
                  <a:pt x="72161" y="0"/>
                </a:lnTo>
                <a:close/>
              </a:path>
              <a:path w="216534" h="73025">
                <a:moveTo>
                  <a:pt x="216496" y="0"/>
                </a:moveTo>
                <a:lnTo>
                  <a:pt x="144322" y="0"/>
                </a:lnTo>
                <a:lnTo>
                  <a:pt x="144322" y="72618"/>
                </a:lnTo>
                <a:lnTo>
                  <a:pt x="216496" y="72618"/>
                </a:lnTo>
                <a:lnTo>
                  <a:pt x="216496" y="0"/>
                </a:lnTo>
                <a:close/>
              </a:path>
            </a:pathLst>
          </a:custGeom>
          <a:solidFill>
            <a:srgbClr val="FCE8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pl-PL"/>
          </a:p>
        </p:txBody>
      </p:sp>
      <p:pic>
        <p:nvPicPr>
          <p:cNvPr id="10" name="bg object 24">
            <a:extLst>
              <a:ext uri="{FF2B5EF4-FFF2-40B4-BE49-F238E27FC236}">
                <a16:creationId xmlns:a16="http://schemas.microsoft.com/office/drawing/2014/main" id="{9FCC160F-4FB6-4B7C-BCBF-65B3850BA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104100" cy="1015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bg object 25">
            <a:extLst>
              <a:ext uri="{FF2B5EF4-FFF2-40B4-BE49-F238E27FC236}">
                <a16:creationId xmlns:a16="http://schemas.microsoft.com/office/drawing/2014/main" id="{E183DCCC-9EF0-45C5-A5B4-0AB87460A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104100" cy="1014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Holder 2">
            <a:extLst>
              <a:ext uri="{FF2B5EF4-FFF2-40B4-BE49-F238E27FC236}">
                <a16:creationId xmlns:a16="http://schemas.microsoft.com/office/drawing/2014/main" id="{9B2F9E9A-FF4C-457D-B986-CCBC2B2EB12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Ministerstwo Finansów </a:t>
            </a:r>
          </a:p>
        </p:txBody>
      </p:sp>
      <p:sp>
        <p:nvSpPr>
          <p:cNvPr id="13" name="Holder 3">
            <a:extLst>
              <a:ext uri="{FF2B5EF4-FFF2-40B4-BE49-F238E27FC236}">
                <a16:creationId xmlns:a16="http://schemas.microsoft.com/office/drawing/2014/main" id="{54EC6AF5-90DF-432B-9DF4-19479956F10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go v.pl/finanse </a:t>
            </a:r>
          </a:p>
        </p:txBody>
      </p:sp>
      <p:sp>
        <p:nvSpPr>
          <p:cNvPr id="14" name="Holder 4">
            <a:extLst>
              <a:ext uri="{FF2B5EF4-FFF2-40B4-BE49-F238E27FC236}">
                <a16:creationId xmlns:a16="http://schemas.microsoft.com/office/drawing/2014/main" id="{31B87D3E-64D6-469F-9831-D979704D0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0DCEC5-D8DA-4FBC-9740-0C18EC2D3FD7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72916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bg object 16">
            <a:extLst>
              <a:ext uri="{FF2B5EF4-FFF2-40B4-BE49-F238E27FC236}">
                <a16:creationId xmlns:a16="http://schemas.microsoft.com/office/drawing/2014/main" id="{9202D0F0-8580-425D-949F-21FBC587A9B4}"/>
              </a:ext>
            </a:extLst>
          </p:cNvPr>
          <p:cNvSpPr>
            <a:spLocks/>
          </p:cNvSpPr>
          <p:nvPr/>
        </p:nvSpPr>
        <p:spPr bwMode="auto">
          <a:xfrm>
            <a:off x="2093913" y="10148888"/>
            <a:ext cx="16548100" cy="0"/>
          </a:xfrm>
          <a:custGeom>
            <a:avLst/>
            <a:gdLst>
              <a:gd name="T0" fmla="*/ 0 w 16548100"/>
              <a:gd name="T1" fmla="*/ 16547998 w 16548100"/>
              <a:gd name="T2" fmla="*/ 0 60000 65536"/>
              <a:gd name="T3" fmla="*/ 0 60000 65536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0" t="0" r="r" b="b"/>
            <a:pathLst>
              <a:path w="16548100">
                <a:moveTo>
                  <a:pt x="0" y="0"/>
                </a:moveTo>
                <a:lnTo>
                  <a:pt x="16547998" y="0"/>
                </a:lnTo>
              </a:path>
            </a:pathLst>
          </a:custGeom>
          <a:noFill/>
          <a:ln w="5235">
            <a:solidFill>
              <a:srgbClr val="8D8F9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pl-PL"/>
          </a:p>
        </p:txBody>
      </p:sp>
      <p:sp>
        <p:nvSpPr>
          <p:cNvPr id="1027" name="bg object 17">
            <a:extLst>
              <a:ext uri="{FF2B5EF4-FFF2-40B4-BE49-F238E27FC236}">
                <a16:creationId xmlns:a16="http://schemas.microsoft.com/office/drawing/2014/main" id="{2B032B59-5588-4DC0-A946-93E8B185AAD6}"/>
              </a:ext>
            </a:extLst>
          </p:cNvPr>
          <p:cNvSpPr>
            <a:spLocks/>
          </p:cNvSpPr>
          <p:nvPr/>
        </p:nvSpPr>
        <p:spPr bwMode="auto">
          <a:xfrm>
            <a:off x="17497425" y="0"/>
            <a:ext cx="2606675" cy="879475"/>
          </a:xfrm>
          <a:custGeom>
            <a:avLst/>
            <a:gdLst>
              <a:gd name="T0" fmla="*/ 2600284 w 2607309"/>
              <a:gd name="T1" fmla="*/ 0 h 880110"/>
              <a:gd name="T2" fmla="*/ 0 w 2607309"/>
              <a:gd name="T3" fmla="*/ 0 h 880110"/>
              <a:gd name="T4" fmla="*/ 0 w 2607309"/>
              <a:gd name="T5" fmla="*/ 872599 h 880110"/>
              <a:gd name="T6" fmla="*/ 2600284 w 2607309"/>
              <a:gd name="T7" fmla="*/ 872599 h 880110"/>
              <a:gd name="T8" fmla="*/ 2600284 w 2607309"/>
              <a:gd name="T9" fmla="*/ 0 h 8801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07309" h="880110">
                <a:moveTo>
                  <a:pt x="2607250" y="0"/>
                </a:moveTo>
                <a:lnTo>
                  <a:pt x="0" y="0"/>
                </a:lnTo>
                <a:lnTo>
                  <a:pt x="0" y="879554"/>
                </a:lnTo>
                <a:lnTo>
                  <a:pt x="2607250" y="879554"/>
                </a:lnTo>
                <a:lnTo>
                  <a:pt x="2607250" y="0"/>
                </a:lnTo>
                <a:close/>
              </a:path>
            </a:pathLst>
          </a:custGeom>
          <a:solidFill>
            <a:srgbClr val="E01C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pl-PL"/>
          </a:p>
        </p:txBody>
      </p:sp>
      <p:pic>
        <p:nvPicPr>
          <p:cNvPr id="1028" name="bg object 18">
            <a:extLst>
              <a:ext uri="{FF2B5EF4-FFF2-40B4-BE49-F238E27FC236}">
                <a16:creationId xmlns:a16="http://schemas.microsoft.com/office/drawing/2014/main" id="{7DBA662F-CA55-458C-883D-6B3A32A6B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9688" y="314325"/>
            <a:ext cx="252412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bg object 19">
            <a:extLst>
              <a:ext uri="{FF2B5EF4-FFF2-40B4-BE49-F238E27FC236}">
                <a16:creationId xmlns:a16="http://schemas.microsoft.com/office/drawing/2014/main" id="{D1610A0B-B2B0-41B0-89C1-17F8FFF76819}"/>
              </a:ext>
            </a:extLst>
          </p:cNvPr>
          <p:cNvSpPr>
            <a:spLocks/>
          </p:cNvSpPr>
          <p:nvPr/>
        </p:nvSpPr>
        <p:spPr bwMode="auto">
          <a:xfrm>
            <a:off x="18072100" y="314325"/>
            <a:ext cx="323850" cy="254000"/>
          </a:xfrm>
          <a:custGeom>
            <a:avLst/>
            <a:gdLst>
              <a:gd name="T0" fmla="*/ 69123 w 325119"/>
              <a:gd name="T1" fmla="*/ 176635 h 254634"/>
              <a:gd name="T2" fmla="*/ 0 w 325119"/>
              <a:gd name="T3" fmla="*/ 176635 h 254634"/>
              <a:gd name="T4" fmla="*/ 0 w 325119"/>
              <a:gd name="T5" fmla="*/ 247290 h 254634"/>
              <a:gd name="T6" fmla="*/ 69123 w 325119"/>
              <a:gd name="T7" fmla="*/ 247290 h 254634"/>
              <a:gd name="T8" fmla="*/ 69123 w 325119"/>
              <a:gd name="T9" fmla="*/ 176635 h 254634"/>
              <a:gd name="T10" fmla="*/ 311075 w 325119"/>
              <a:gd name="T11" fmla="*/ 141308 h 254634"/>
              <a:gd name="T12" fmla="*/ 302926 w 325119"/>
              <a:gd name="T13" fmla="*/ 100050 h 254634"/>
              <a:gd name="T14" fmla="*/ 280713 w 325119"/>
              <a:gd name="T15" fmla="*/ 66366 h 254634"/>
              <a:gd name="T16" fmla="*/ 247743 w 325119"/>
              <a:gd name="T17" fmla="*/ 43643 h 254634"/>
              <a:gd name="T18" fmla="*/ 207393 w 325119"/>
              <a:gd name="T19" fmla="*/ 35327 h 254634"/>
              <a:gd name="T20" fmla="*/ 193938 w 325119"/>
              <a:gd name="T21" fmla="*/ 32547 h 254634"/>
              <a:gd name="T22" fmla="*/ 182952 w 325119"/>
              <a:gd name="T23" fmla="*/ 24972 h 254634"/>
              <a:gd name="T24" fmla="*/ 175544 w 325119"/>
              <a:gd name="T25" fmla="*/ 13753 h 254634"/>
              <a:gd name="T26" fmla="*/ 172819 w 325119"/>
              <a:gd name="T27" fmla="*/ 0 h 254634"/>
              <a:gd name="T28" fmla="*/ 103695 w 325119"/>
              <a:gd name="T29" fmla="*/ 0 h 254634"/>
              <a:gd name="T30" fmla="*/ 111847 w 325119"/>
              <a:gd name="T31" fmla="*/ 41245 h 254634"/>
              <a:gd name="T32" fmla="*/ 134061 w 325119"/>
              <a:gd name="T33" fmla="*/ 74930 h 254634"/>
              <a:gd name="T34" fmla="*/ 167029 w 325119"/>
              <a:gd name="T35" fmla="*/ 97640 h 254634"/>
              <a:gd name="T36" fmla="*/ 220836 w 325119"/>
              <a:gd name="T37" fmla="*/ 108749 h 254634"/>
              <a:gd name="T38" fmla="*/ 231820 w 325119"/>
              <a:gd name="T39" fmla="*/ 116323 h 254634"/>
              <a:gd name="T40" fmla="*/ 239230 w 325119"/>
              <a:gd name="T41" fmla="*/ 127556 h 254634"/>
              <a:gd name="T42" fmla="*/ 241954 w 325119"/>
              <a:gd name="T43" fmla="*/ 141308 h 254634"/>
              <a:gd name="T44" fmla="*/ 239230 w 325119"/>
              <a:gd name="T45" fmla="*/ 155047 h 254634"/>
              <a:gd name="T46" fmla="*/ 231820 w 325119"/>
              <a:gd name="T47" fmla="*/ 166282 h 254634"/>
              <a:gd name="T48" fmla="*/ 220836 w 325119"/>
              <a:gd name="T49" fmla="*/ 173843 h 254634"/>
              <a:gd name="T50" fmla="*/ 207393 w 325119"/>
              <a:gd name="T51" fmla="*/ 176622 h 254634"/>
              <a:gd name="T52" fmla="*/ 138258 w 325119"/>
              <a:gd name="T53" fmla="*/ 176622 h 254634"/>
              <a:gd name="T54" fmla="*/ 138258 w 325119"/>
              <a:gd name="T55" fmla="*/ 247290 h 254634"/>
              <a:gd name="T56" fmla="*/ 207393 w 325119"/>
              <a:gd name="T57" fmla="*/ 247290 h 254634"/>
              <a:gd name="T58" fmla="*/ 247743 w 325119"/>
              <a:gd name="T59" fmla="*/ 238963 h 254634"/>
              <a:gd name="T60" fmla="*/ 280713 w 325119"/>
              <a:gd name="T61" fmla="*/ 216238 h 254634"/>
              <a:gd name="T62" fmla="*/ 302926 w 325119"/>
              <a:gd name="T63" fmla="*/ 182553 h 254634"/>
              <a:gd name="T64" fmla="*/ 311075 w 325119"/>
              <a:gd name="T65" fmla="*/ 141308 h 25463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325119" h="254634">
                <a:moveTo>
                  <a:pt x="72161" y="181546"/>
                </a:moveTo>
                <a:lnTo>
                  <a:pt x="0" y="181546"/>
                </a:lnTo>
                <a:lnTo>
                  <a:pt x="0" y="254165"/>
                </a:lnTo>
                <a:lnTo>
                  <a:pt x="72161" y="254165"/>
                </a:lnTo>
                <a:lnTo>
                  <a:pt x="72161" y="181546"/>
                </a:lnTo>
                <a:close/>
              </a:path>
              <a:path w="325119" h="254634">
                <a:moveTo>
                  <a:pt x="324751" y="145237"/>
                </a:moveTo>
                <a:lnTo>
                  <a:pt x="316242" y="102831"/>
                </a:lnTo>
                <a:lnTo>
                  <a:pt x="293052" y="68211"/>
                </a:lnTo>
                <a:lnTo>
                  <a:pt x="258635" y="44856"/>
                </a:lnTo>
                <a:lnTo>
                  <a:pt x="216509" y="36309"/>
                </a:lnTo>
                <a:lnTo>
                  <a:pt x="202463" y="33451"/>
                </a:lnTo>
                <a:lnTo>
                  <a:pt x="190995" y="25666"/>
                </a:lnTo>
                <a:lnTo>
                  <a:pt x="183261" y="14135"/>
                </a:lnTo>
                <a:lnTo>
                  <a:pt x="180416" y="0"/>
                </a:lnTo>
                <a:lnTo>
                  <a:pt x="108254" y="0"/>
                </a:lnTo>
                <a:lnTo>
                  <a:pt x="116763" y="42392"/>
                </a:lnTo>
                <a:lnTo>
                  <a:pt x="139954" y="77012"/>
                </a:lnTo>
                <a:lnTo>
                  <a:pt x="174371" y="100355"/>
                </a:lnTo>
                <a:lnTo>
                  <a:pt x="230543" y="111772"/>
                </a:lnTo>
                <a:lnTo>
                  <a:pt x="242011" y="119557"/>
                </a:lnTo>
                <a:lnTo>
                  <a:pt x="249745" y="131102"/>
                </a:lnTo>
                <a:lnTo>
                  <a:pt x="252590" y="145237"/>
                </a:lnTo>
                <a:lnTo>
                  <a:pt x="249745" y="159359"/>
                </a:lnTo>
                <a:lnTo>
                  <a:pt x="242011" y="170903"/>
                </a:lnTo>
                <a:lnTo>
                  <a:pt x="230543" y="178676"/>
                </a:lnTo>
                <a:lnTo>
                  <a:pt x="216509" y="181533"/>
                </a:lnTo>
                <a:lnTo>
                  <a:pt x="144335" y="181533"/>
                </a:lnTo>
                <a:lnTo>
                  <a:pt x="144335" y="254165"/>
                </a:lnTo>
                <a:lnTo>
                  <a:pt x="216509" y="254165"/>
                </a:lnTo>
                <a:lnTo>
                  <a:pt x="258635" y="245605"/>
                </a:lnTo>
                <a:lnTo>
                  <a:pt x="293052" y="222250"/>
                </a:lnTo>
                <a:lnTo>
                  <a:pt x="316242" y="187629"/>
                </a:lnTo>
                <a:lnTo>
                  <a:pt x="324751" y="145237"/>
                </a:lnTo>
                <a:close/>
              </a:path>
            </a:pathLst>
          </a:custGeom>
          <a:solidFill>
            <a:srgbClr val="F7BF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pl-PL"/>
          </a:p>
        </p:txBody>
      </p:sp>
      <p:pic>
        <p:nvPicPr>
          <p:cNvPr id="1030" name="bg object 20">
            <a:extLst>
              <a:ext uri="{FF2B5EF4-FFF2-40B4-BE49-F238E27FC236}">
                <a16:creationId xmlns:a16="http://schemas.microsoft.com/office/drawing/2014/main" id="{DAEC88C8-3615-417E-A2B3-BF2B8174F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0050" y="204788"/>
            <a:ext cx="107950" cy="10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bg object 21">
            <a:extLst>
              <a:ext uri="{FF2B5EF4-FFF2-40B4-BE49-F238E27FC236}">
                <a16:creationId xmlns:a16="http://schemas.microsoft.com/office/drawing/2014/main" id="{346DD1C5-E887-4A59-87D2-E6DEC857A8E0}"/>
              </a:ext>
            </a:extLst>
          </p:cNvPr>
          <p:cNvSpPr>
            <a:spLocks/>
          </p:cNvSpPr>
          <p:nvPr/>
        </p:nvSpPr>
        <p:spPr bwMode="auto">
          <a:xfrm>
            <a:off x="17819688" y="204788"/>
            <a:ext cx="396875" cy="436562"/>
          </a:xfrm>
          <a:custGeom>
            <a:avLst/>
            <a:gdLst>
              <a:gd name="T0" fmla="*/ 0 w 397509"/>
              <a:gd name="T1" fmla="*/ 182989 h 436245"/>
              <a:gd name="T2" fmla="*/ 70905 w 397509"/>
              <a:gd name="T3" fmla="*/ 292791 h 436245"/>
              <a:gd name="T4" fmla="*/ 70905 w 397509"/>
              <a:gd name="T5" fmla="*/ 0 h 436245"/>
              <a:gd name="T6" fmla="*/ 0 w 397509"/>
              <a:gd name="T7" fmla="*/ 109800 h 436245"/>
              <a:gd name="T8" fmla="*/ 70905 w 397509"/>
              <a:gd name="T9" fmla="*/ 0 h 436245"/>
              <a:gd name="T10" fmla="*/ 177288 w 397509"/>
              <a:gd name="T11" fmla="*/ 366006 h 436245"/>
              <a:gd name="T12" fmla="*/ 248194 w 397509"/>
              <a:gd name="T13" fmla="*/ 439194 h 436245"/>
              <a:gd name="T14" fmla="*/ 248194 w 397509"/>
              <a:gd name="T15" fmla="*/ 0 h 436245"/>
              <a:gd name="T16" fmla="*/ 168927 w 397509"/>
              <a:gd name="T17" fmla="*/ 42733 h 436245"/>
              <a:gd name="T18" fmla="*/ 112323 w 397509"/>
              <a:gd name="T19" fmla="*/ 101171 h 436245"/>
              <a:gd name="T20" fmla="*/ 100206 w 397509"/>
              <a:gd name="T21" fmla="*/ 112283 h 436245"/>
              <a:gd name="T22" fmla="*/ 153778 w 397509"/>
              <a:gd name="T23" fmla="*/ 130976 h 436245"/>
              <a:gd name="T24" fmla="*/ 206526 w 397509"/>
              <a:gd name="T25" fmla="*/ 117853 h 436245"/>
              <a:gd name="T26" fmla="*/ 243165 w 397509"/>
              <a:gd name="T27" fmla="*/ 43434 h 436245"/>
              <a:gd name="T28" fmla="*/ 319111 w 397509"/>
              <a:gd name="T29" fmla="*/ 146403 h 436245"/>
              <a:gd name="T30" fmla="*/ 263242 w 397509"/>
              <a:gd name="T31" fmla="*/ 158205 h 436245"/>
              <a:gd name="T32" fmla="*/ 217832 w 397509"/>
              <a:gd name="T33" fmla="*/ 190351 h 436245"/>
              <a:gd name="T34" fmla="*/ 199315 w 397509"/>
              <a:gd name="T35" fmla="*/ 166629 h 436245"/>
              <a:gd name="T36" fmla="*/ 177288 w 397509"/>
              <a:gd name="T37" fmla="*/ 146403 h 436245"/>
              <a:gd name="T38" fmla="*/ 127959 w 397509"/>
              <a:gd name="T39" fmla="*/ 173311 h 436245"/>
              <a:gd name="T40" fmla="*/ 70918 w 397509"/>
              <a:gd name="T41" fmla="*/ 183002 h 436245"/>
              <a:gd name="T42" fmla="*/ 146129 w 397509"/>
              <a:gd name="T43" fmla="*/ 215160 h 436245"/>
              <a:gd name="T44" fmla="*/ 177288 w 397509"/>
              <a:gd name="T45" fmla="*/ 292791 h 436245"/>
              <a:gd name="T46" fmla="*/ 188157 w 397509"/>
              <a:gd name="T47" fmla="*/ 236514 h 436245"/>
              <a:gd name="T48" fmla="*/ 217819 w 397509"/>
              <a:gd name="T49" fmla="*/ 190364 h 436245"/>
              <a:gd name="T50" fmla="*/ 240194 w 397509"/>
              <a:gd name="T51" fmla="*/ 238307 h 436245"/>
              <a:gd name="T52" fmla="*/ 248194 w 397509"/>
              <a:gd name="T53" fmla="*/ 292791 h 436245"/>
              <a:gd name="T54" fmla="*/ 268970 w 397509"/>
              <a:gd name="T55" fmla="*/ 241034 h 436245"/>
              <a:gd name="T56" fmla="*/ 319111 w 397509"/>
              <a:gd name="T57" fmla="*/ 219590 h 436245"/>
              <a:gd name="T58" fmla="*/ 390017 w 397509"/>
              <a:gd name="T59" fmla="*/ 366006 h 436245"/>
              <a:gd name="T60" fmla="*/ 319099 w 397509"/>
              <a:gd name="T61" fmla="*/ 439194 h 436245"/>
              <a:gd name="T62" fmla="*/ 390017 w 397509"/>
              <a:gd name="T63" fmla="*/ 366006 h 436245"/>
              <a:gd name="T64" fmla="*/ 319111 w 397509"/>
              <a:gd name="T65" fmla="*/ 219590 h 436245"/>
              <a:gd name="T66" fmla="*/ 390030 w 397509"/>
              <a:gd name="T67" fmla="*/ 292791 h 436245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397509" h="436245">
                <a:moveTo>
                  <a:pt x="72161" y="181533"/>
                </a:moveTo>
                <a:lnTo>
                  <a:pt x="0" y="181533"/>
                </a:lnTo>
                <a:lnTo>
                  <a:pt x="0" y="290461"/>
                </a:lnTo>
                <a:lnTo>
                  <a:pt x="72161" y="290461"/>
                </a:lnTo>
                <a:lnTo>
                  <a:pt x="72161" y="181533"/>
                </a:lnTo>
                <a:close/>
              </a:path>
              <a:path w="397509" h="436245">
                <a:moveTo>
                  <a:pt x="72161" y="0"/>
                </a:moveTo>
                <a:lnTo>
                  <a:pt x="0" y="0"/>
                </a:lnTo>
                <a:lnTo>
                  <a:pt x="0" y="108927"/>
                </a:lnTo>
                <a:lnTo>
                  <a:pt x="72161" y="108927"/>
                </a:lnTo>
                <a:lnTo>
                  <a:pt x="72161" y="0"/>
                </a:lnTo>
                <a:close/>
              </a:path>
              <a:path w="397509" h="436245">
                <a:moveTo>
                  <a:pt x="252590" y="363093"/>
                </a:moveTo>
                <a:lnTo>
                  <a:pt x="180428" y="363093"/>
                </a:lnTo>
                <a:lnTo>
                  <a:pt x="180428" y="435698"/>
                </a:lnTo>
                <a:lnTo>
                  <a:pt x="252590" y="435698"/>
                </a:lnTo>
                <a:lnTo>
                  <a:pt x="252590" y="363093"/>
                </a:lnTo>
                <a:close/>
              </a:path>
              <a:path w="397509" h="436245">
                <a:moveTo>
                  <a:pt x="252590" y="0"/>
                </a:moveTo>
                <a:lnTo>
                  <a:pt x="180428" y="0"/>
                </a:lnTo>
                <a:lnTo>
                  <a:pt x="171919" y="42392"/>
                </a:lnTo>
                <a:lnTo>
                  <a:pt x="148717" y="77012"/>
                </a:lnTo>
                <a:lnTo>
                  <a:pt x="114312" y="100368"/>
                </a:lnTo>
                <a:lnTo>
                  <a:pt x="72174" y="108927"/>
                </a:lnTo>
                <a:lnTo>
                  <a:pt x="101981" y="111391"/>
                </a:lnTo>
                <a:lnTo>
                  <a:pt x="130225" y="118529"/>
                </a:lnTo>
                <a:lnTo>
                  <a:pt x="156502" y="129933"/>
                </a:lnTo>
                <a:lnTo>
                  <a:pt x="180428" y="145224"/>
                </a:lnTo>
                <a:lnTo>
                  <a:pt x="210185" y="116916"/>
                </a:lnTo>
                <a:lnTo>
                  <a:pt x="232943" y="82461"/>
                </a:lnTo>
                <a:lnTo>
                  <a:pt x="247472" y="43091"/>
                </a:lnTo>
                <a:lnTo>
                  <a:pt x="252590" y="0"/>
                </a:lnTo>
                <a:close/>
              </a:path>
              <a:path w="397509" h="436245">
                <a:moveTo>
                  <a:pt x="324764" y="145237"/>
                </a:moveTo>
                <a:lnTo>
                  <a:pt x="295300" y="148259"/>
                </a:lnTo>
                <a:lnTo>
                  <a:pt x="267906" y="156946"/>
                </a:lnTo>
                <a:lnTo>
                  <a:pt x="243166" y="170675"/>
                </a:lnTo>
                <a:lnTo>
                  <a:pt x="221691" y="188836"/>
                </a:lnTo>
                <a:lnTo>
                  <a:pt x="212750" y="176669"/>
                </a:lnTo>
                <a:lnTo>
                  <a:pt x="202844" y="165303"/>
                </a:lnTo>
                <a:lnTo>
                  <a:pt x="192049" y="154800"/>
                </a:lnTo>
                <a:lnTo>
                  <a:pt x="180428" y="145237"/>
                </a:lnTo>
                <a:lnTo>
                  <a:pt x="156502" y="160528"/>
                </a:lnTo>
                <a:lnTo>
                  <a:pt x="130225" y="171932"/>
                </a:lnTo>
                <a:lnTo>
                  <a:pt x="101981" y="179070"/>
                </a:lnTo>
                <a:lnTo>
                  <a:pt x="72174" y="181546"/>
                </a:lnTo>
                <a:lnTo>
                  <a:pt x="114312" y="190106"/>
                </a:lnTo>
                <a:lnTo>
                  <a:pt x="148717" y="213448"/>
                </a:lnTo>
                <a:lnTo>
                  <a:pt x="171919" y="248069"/>
                </a:lnTo>
                <a:lnTo>
                  <a:pt x="180428" y="290461"/>
                </a:lnTo>
                <a:lnTo>
                  <a:pt x="183286" y="261569"/>
                </a:lnTo>
                <a:lnTo>
                  <a:pt x="191490" y="234632"/>
                </a:lnTo>
                <a:lnTo>
                  <a:pt x="204482" y="210197"/>
                </a:lnTo>
                <a:lnTo>
                  <a:pt x="221678" y="188849"/>
                </a:lnTo>
                <a:lnTo>
                  <a:pt x="234746" y="211658"/>
                </a:lnTo>
                <a:lnTo>
                  <a:pt x="244449" y="236410"/>
                </a:lnTo>
                <a:lnTo>
                  <a:pt x="250507" y="262775"/>
                </a:lnTo>
                <a:lnTo>
                  <a:pt x="252590" y="290461"/>
                </a:lnTo>
                <a:lnTo>
                  <a:pt x="258267" y="262204"/>
                </a:lnTo>
                <a:lnTo>
                  <a:pt x="273735" y="239115"/>
                </a:lnTo>
                <a:lnTo>
                  <a:pt x="296672" y="223558"/>
                </a:lnTo>
                <a:lnTo>
                  <a:pt x="324764" y="217843"/>
                </a:lnTo>
                <a:lnTo>
                  <a:pt x="324764" y="145237"/>
                </a:lnTo>
                <a:close/>
              </a:path>
              <a:path w="397509" h="436245">
                <a:moveTo>
                  <a:pt x="396925" y="363093"/>
                </a:moveTo>
                <a:lnTo>
                  <a:pt x="324751" y="363093"/>
                </a:lnTo>
                <a:lnTo>
                  <a:pt x="324751" y="435698"/>
                </a:lnTo>
                <a:lnTo>
                  <a:pt x="396925" y="435698"/>
                </a:lnTo>
                <a:lnTo>
                  <a:pt x="396925" y="363093"/>
                </a:lnTo>
                <a:close/>
              </a:path>
              <a:path w="397509" h="436245">
                <a:moveTo>
                  <a:pt x="396938" y="217843"/>
                </a:moveTo>
                <a:lnTo>
                  <a:pt x="324764" y="217843"/>
                </a:lnTo>
                <a:lnTo>
                  <a:pt x="324764" y="290461"/>
                </a:lnTo>
                <a:lnTo>
                  <a:pt x="396938" y="290461"/>
                </a:lnTo>
                <a:lnTo>
                  <a:pt x="396938" y="217843"/>
                </a:lnTo>
                <a:close/>
              </a:path>
            </a:pathLst>
          </a:custGeom>
          <a:solidFill>
            <a:srgbClr val="F0817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pl-PL"/>
          </a:p>
        </p:txBody>
      </p:sp>
      <p:pic>
        <p:nvPicPr>
          <p:cNvPr id="1032" name="bg object 22">
            <a:extLst>
              <a:ext uri="{FF2B5EF4-FFF2-40B4-BE49-F238E27FC236}">
                <a16:creationId xmlns:a16="http://schemas.microsoft.com/office/drawing/2014/main" id="{FEDCBFCF-580E-4473-A0F0-0DE13277A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6913" y="423863"/>
            <a:ext cx="1304925" cy="22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bg object 23">
            <a:extLst>
              <a:ext uri="{FF2B5EF4-FFF2-40B4-BE49-F238E27FC236}">
                <a16:creationId xmlns:a16="http://schemas.microsoft.com/office/drawing/2014/main" id="{028F4A7D-34FF-437F-914E-389084F4A6F6}"/>
              </a:ext>
            </a:extLst>
          </p:cNvPr>
          <p:cNvSpPr>
            <a:spLocks/>
          </p:cNvSpPr>
          <p:nvPr/>
        </p:nvSpPr>
        <p:spPr bwMode="auto">
          <a:xfrm>
            <a:off x="17999075" y="495300"/>
            <a:ext cx="217488" cy="73025"/>
          </a:xfrm>
          <a:custGeom>
            <a:avLst/>
            <a:gdLst>
              <a:gd name="T0" fmla="*/ 75736 w 216534"/>
              <a:gd name="T1" fmla="*/ 0 h 73025"/>
              <a:gd name="T2" fmla="*/ 0 w 216534"/>
              <a:gd name="T3" fmla="*/ 0 h 73025"/>
              <a:gd name="T4" fmla="*/ 0 w 216534"/>
              <a:gd name="T5" fmla="*/ 72618 h 73025"/>
              <a:gd name="T6" fmla="*/ 75736 w 216534"/>
              <a:gd name="T7" fmla="*/ 72618 h 73025"/>
              <a:gd name="T8" fmla="*/ 75736 w 216534"/>
              <a:gd name="T9" fmla="*/ 0 h 73025"/>
              <a:gd name="T10" fmla="*/ 227222 w 216534"/>
              <a:gd name="T11" fmla="*/ 0 h 73025"/>
              <a:gd name="T12" fmla="*/ 151473 w 216534"/>
              <a:gd name="T13" fmla="*/ 0 h 73025"/>
              <a:gd name="T14" fmla="*/ 151473 w 216534"/>
              <a:gd name="T15" fmla="*/ 72618 h 73025"/>
              <a:gd name="T16" fmla="*/ 227222 w 216534"/>
              <a:gd name="T17" fmla="*/ 72618 h 73025"/>
              <a:gd name="T18" fmla="*/ 227222 w 216534"/>
              <a:gd name="T19" fmla="*/ 0 h 7302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16534" h="73025">
                <a:moveTo>
                  <a:pt x="72161" y="0"/>
                </a:moveTo>
                <a:lnTo>
                  <a:pt x="0" y="0"/>
                </a:lnTo>
                <a:lnTo>
                  <a:pt x="0" y="72618"/>
                </a:lnTo>
                <a:lnTo>
                  <a:pt x="72161" y="72618"/>
                </a:lnTo>
                <a:lnTo>
                  <a:pt x="72161" y="0"/>
                </a:lnTo>
                <a:close/>
              </a:path>
              <a:path w="216534" h="73025">
                <a:moveTo>
                  <a:pt x="216496" y="0"/>
                </a:moveTo>
                <a:lnTo>
                  <a:pt x="144322" y="0"/>
                </a:lnTo>
                <a:lnTo>
                  <a:pt x="144322" y="72618"/>
                </a:lnTo>
                <a:lnTo>
                  <a:pt x="216496" y="72618"/>
                </a:lnTo>
                <a:lnTo>
                  <a:pt x="216496" y="0"/>
                </a:lnTo>
                <a:close/>
              </a:path>
            </a:pathLst>
          </a:custGeom>
          <a:solidFill>
            <a:srgbClr val="FCE8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pl-PL"/>
          </a:p>
        </p:txBody>
      </p:sp>
      <p:sp>
        <p:nvSpPr>
          <p:cNvPr id="2" name="Holder 2">
            <a:extLst>
              <a:ext uri="{FF2B5EF4-FFF2-40B4-BE49-F238E27FC236}">
                <a16:creationId xmlns:a16="http://schemas.microsoft.com/office/drawing/2014/main" id="{49046224-6953-4F50-8108-C1F453EEF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1213" y="5189538"/>
            <a:ext cx="15941675" cy="904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750" b="1" i="0">
                <a:solidFill>
                  <a:srgbClr val="E01C3F"/>
                </a:solidFill>
                <a:latin typeface="OpenSans-Extrabold"/>
                <a:cs typeface="OpenSans-Extrabold"/>
              </a:defRPr>
            </a:lvl1pPr>
          </a:lstStyle>
          <a:p>
            <a:endParaRPr/>
          </a:p>
        </p:txBody>
      </p:sp>
      <p:sp>
        <p:nvSpPr>
          <p:cNvPr id="1035" name="Holder 3">
            <a:extLst>
              <a:ext uri="{FF2B5EF4-FFF2-40B4-BE49-F238E27FC236}">
                <a16:creationId xmlns:a16="http://schemas.microsoft.com/office/drawing/2014/main" id="{F1B982DD-5DF2-40D8-9FC9-0E438A2980E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2081213" y="4403725"/>
            <a:ext cx="15941675" cy="421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pl-PL" altLang="pl-PL"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00456E16-1C8C-4F7B-BA4F-07BA665F19C0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2081213" y="10525125"/>
            <a:ext cx="2989262" cy="26035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1" hangingPunct="1">
              <a:lnSpc>
                <a:spcPts val="1925"/>
              </a:lnSpc>
              <a:defRPr sz="1600" b="1">
                <a:solidFill>
                  <a:srgbClr val="414042"/>
                </a:solidFill>
              </a:defRPr>
            </a:lvl1pPr>
          </a:lstStyle>
          <a:p>
            <a:pPr>
              <a:defRPr/>
            </a:pPr>
            <a:r>
              <a:rPr lang="pl-PL" altLang="pl-PL"/>
              <a:t>Ministerstwo Finansów </a:t>
            </a: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690B96F6-F6D0-42AE-A8CD-48D434DEC492}"/>
              </a:ext>
            </a:extLst>
          </p:cNvPr>
          <p:cNvSpPr>
            <a:spLocks noGrp="1"/>
          </p:cNvSpPr>
          <p:nvPr>
            <p:ph type="dt" sz="half" idx="6"/>
          </p:nvPr>
        </p:nvSpPr>
        <p:spPr>
          <a:xfrm>
            <a:off x="5494338" y="10525125"/>
            <a:ext cx="1743075" cy="26035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1" hangingPunct="1">
              <a:lnSpc>
                <a:spcPts val="1925"/>
              </a:lnSpc>
              <a:defRPr sz="1600">
                <a:solidFill>
                  <a:srgbClr val="414042"/>
                </a:solidFill>
              </a:defRPr>
            </a:lvl1pPr>
          </a:lstStyle>
          <a:p>
            <a:pPr>
              <a:defRPr/>
            </a:pPr>
            <a:r>
              <a:rPr lang="pl-PL" altLang="pl-PL"/>
              <a:t>go v.pl/finanse </a:t>
            </a:r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31EC1C0F-1CAC-401D-987F-C8B6A2EF2F0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488025" y="10525125"/>
            <a:ext cx="204788" cy="26035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1" hangingPunct="1">
              <a:lnSpc>
                <a:spcPts val="1925"/>
              </a:lnSpc>
              <a:defRPr sz="1600">
                <a:solidFill>
                  <a:srgbClr val="7B7C7F"/>
                </a:solidFill>
              </a:defRPr>
            </a:lvl1pPr>
          </a:lstStyle>
          <a:p>
            <a:fld id="{D0D02124-2CF7-4EC8-91D8-FE4C329147D2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5" r:id="rId2"/>
    <p:sldLayoutId id="2147483736" r:id="rId3"/>
    <p:sldLayoutId id="2147483737" r:id="rId4"/>
    <p:sldLayoutId id="2147483739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iedlahazardu.gov.pl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object 2">
            <a:extLst>
              <a:ext uri="{FF2B5EF4-FFF2-40B4-BE49-F238E27FC236}">
                <a16:creationId xmlns:a16="http://schemas.microsoft.com/office/drawing/2014/main" id="{9D8B560B-21C6-4FC3-BF27-D3B06D5A2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5875" y="2019300"/>
            <a:ext cx="3787775" cy="233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397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6163"/>
              </a:lnSpc>
              <a:spcBef>
                <a:spcPts val="113"/>
              </a:spcBef>
            </a:pPr>
            <a:r>
              <a:rPr lang="pl-PL" altLang="pl-PL" sz="5400" b="1">
                <a:solidFill>
                  <a:srgbClr val="FFFFFF"/>
                </a:solidFill>
                <a:latin typeface="Montserrat-ExtraBold"/>
                <a:ea typeface="Montserrat-ExtraBold"/>
                <a:cs typeface="Montserrat-ExtraBold"/>
              </a:rPr>
              <a:t>Hazard?</a:t>
            </a:r>
            <a:endParaRPr lang="pl-PL" altLang="pl-PL" sz="5400">
              <a:latin typeface="Montserrat-ExtraBold"/>
              <a:ea typeface="Montserrat-ExtraBold"/>
              <a:cs typeface="Montserrat-ExtraBold"/>
            </a:endParaRPr>
          </a:p>
          <a:p>
            <a:pPr algn="ctr" eaLnBrk="1" hangingPunct="1">
              <a:lnSpc>
                <a:spcPts val="5850"/>
              </a:lnSpc>
              <a:spcBef>
                <a:spcPts val="400"/>
              </a:spcBef>
            </a:pPr>
            <a:r>
              <a:rPr lang="pl-PL" altLang="pl-PL" sz="5400" b="1">
                <a:solidFill>
                  <a:srgbClr val="FFD400"/>
                </a:solidFill>
                <a:latin typeface="Montserrat-ExtraBold"/>
                <a:ea typeface="Montserrat-ExtraBold"/>
                <a:cs typeface="Montserrat-ExtraBold"/>
              </a:rPr>
              <a:t>Nie daj się  </a:t>
            </a:r>
            <a:r>
              <a:rPr lang="pl-PL" altLang="pl-PL" sz="5400" b="1">
                <a:solidFill>
                  <a:srgbClr val="FFFFFF"/>
                </a:solidFill>
                <a:latin typeface="Montserrat-ExtraBold"/>
                <a:ea typeface="Montserrat-ExtraBold"/>
                <a:cs typeface="Montserrat-ExtraBold"/>
              </a:rPr>
              <a:t>wciągnąć!</a:t>
            </a:r>
            <a:endParaRPr lang="pl-PL" altLang="pl-PL" sz="5400">
              <a:latin typeface="Montserrat-ExtraBold"/>
              <a:ea typeface="Montserrat-ExtraBold"/>
              <a:cs typeface="Montserrat-ExtraBold"/>
            </a:endParaRPr>
          </a:p>
        </p:txBody>
      </p:sp>
      <p:grpSp>
        <p:nvGrpSpPr>
          <p:cNvPr id="6147" name="object 3">
            <a:extLst>
              <a:ext uri="{FF2B5EF4-FFF2-40B4-BE49-F238E27FC236}">
                <a16:creationId xmlns:a16="http://schemas.microsoft.com/office/drawing/2014/main" id="{CF7658F7-0634-4241-81CB-9A951A35E436}"/>
              </a:ext>
            </a:extLst>
          </p:cNvPr>
          <p:cNvGrpSpPr>
            <a:grpSpLocks/>
          </p:cNvGrpSpPr>
          <p:nvPr/>
        </p:nvGrpSpPr>
        <p:grpSpPr bwMode="auto">
          <a:xfrm>
            <a:off x="2093913" y="1069975"/>
            <a:ext cx="7761287" cy="8542338"/>
            <a:chOff x="2094177" y="1069820"/>
            <a:chExt cx="7760970" cy="8542655"/>
          </a:xfrm>
        </p:grpSpPr>
        <p:pic>
          <p:nvPicPr>
            <p:cNvPr id="6155" name="object 4">
              <a:extLst>
                <a:ext uri="{FF2B5EF4-FFF2-40B4-BE49-F238E27FC236}">
                  <a16:creationId xmlns:a16="http://schemas.microsoft.com/office/drawing/2014/main" id="{A929273F-4B28-4440-B893-43C2AE8DD1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4177" y="1155032"/>
              <a:ext cx="3554279" cy="8457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6" name="object 5">
              <a:extLst>
                <a:ext uri="{FF2B5EF4-FFF2-40B4-BE49-F238E27FC236}">
                  <a16:creationId xmlns:a16="http://schemas.microsoft.com/office/drawing/2014/main" id="{36B9954A-B400-49F9-86E1-C2AADDDE83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2505" y="1069820"/>
              <a:ext cx="1078155" cy="1014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57" name="object 6">
              <a:extLst>
                <a:ext uri="{FF2B5EF4-FFF2-40B4-BE49-F238E27FC236}">
                  <a16:creationId xmlns:a16="http://schemas.microsoft.com/office/drawing/2014/main" id="{6BE7709A-7206-4734-BC84-E8ADA41AED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5478" y="4484104"/>
              <a:ext cx="3719195" cy="1316355"/>
            </a:xfrm>
            <a:custGeom>
              <a:avLst/>
              <a:gdLst>
                <a:gd name="T0" fmla="*/ 237655 w 3719195"/>
                <a:gd name="T1" fmla="*/ 1167002 h 1316354"/>
                <a:gd name="T2" fmla="*/ 229398 w 3719195"/>
                <a:gd name="T3" fmla="*/ 1134050 h 1316354"/>
                <a:gd name="T4" fmla="*/ 734429 w 3719195"/>
                <a:gd name="T5" fmla="*/ 1269659 h 1316354"/>
                <a:gd name="T6" fmla="*/ 737687 w 3719195"/>
                <a:gd name="T7" fmla="*/ 1238089 h 1316354"/>
                <a:gd name="T8" fmla="*/ 598333 w 3719195"/>
                <a:gd name="T9" fmla="*/ 1251827 h 1316354"/>
                <a:gd name="T10" fmla="*/ 545055 w 3719195"/>
                <a:gd name="T11" fmla="*/ 1134503 h 1316354"/>
                <a:gd name="T12" fmla="*/ 471388 w 3719195"/>
                <a:gd name="T13" fmla="*/ 1252570 h 1316354"/>
                <a:gd name="T14" fmla="*/ 349067 w 3719195"/>
                <a:gd name="T15" fmla="*/ 1006295 h 1316354"/>
                <a:gd name="T16" fmla="*/ 582026 w 3719195"/>
                <a:gd name="T17" fmla="*/ 1125667 h 1316354"/>
                <a:gd name="T18" fmla="*/ 701392 w 3719195"/>
                <a:gd name="T19" fmla="*/ 993929 h 1316354"/>
                <a:gd name="T20" fmla="*/ 736848 w 3719195"/>
                <a:gd name="T21" fmla="*/ 1037618 h 1316354"/>
                <a:gd name="T22" fmla="*/ 873313 w 3719195"/>
                <a:gd name="T23" fmla="*/ 1141862 h 1316354"/>
                <a:gd name="T24" fmla="*/ 862952 w 3719195"/>
                <a:gd name="T25" fmla="*/ 1241097 h 1316354"/>
                <a:gd name="T26" fmla="*/ 828422 w 3719195"/>
                <a:gd name="T27" fmla="*/ 1180512 h 1316354"/>
                <a:gd name="T28" fmla="*/ 937879 w 3719195"/>
                <a:gd name="T29" fmla="*/ 1221357 h 1316354"/>
                <a:gd name="T30" fmla="*/ 821507 w 3719195"/>
                <a:gd name="T31" fmla="*/ 1071880 h 1316354"/>
                <a:gd name="T32" fmla="*/ 908120 w 3719195"/>
                <a:gd name="T33" fmla="*/ 1085693 h 1316354"/>
                <a:gd name="T34" fmla="*/ 1160257 w 3719195"/>
                <a:gd name="T35" fmla="*/ 1227451 h 1316354"/>
                <a:gd name="T36" fmla="*/ 1239281 w 3719195"/>
                <a:gd name="T37" fmla="*/ 1146856 h 1316354"/>
                <a:gd name="T38" fmla="*/ 1206714 w 3719195"/>
                <a:gd name="T39" fmla="*/ 1067937 h 1316354"/>
                <a:gd name="T40" fmla="*/ 1143389 w 3719195"/>
                <a:gd name="T41" fmla="*/ 1092743 h 1316354"/>
                <a:gd name="T42" fmla="*/ 1257928 w 3719195"/>
                <a:gd name="T43" fmla="*/ 1092618 h 1316354"/>
                <a:gd name="T44" fmla="*/ 1453108 w 3719195"/>
                <a:gd name="T45" fmla="*/ 1161327 h 1316354"/>
                <a:gd name="T46" fmla="*/ 1441094 w 3719195"/>
                <a:gd name="T47" fmla="*/ 1045645 h 1316354"/>
                <a:gd name="T48" fmla="*/ 1348346 w 3719195"/>
                <a:gd name="T49" fmla="*/ 1079424 h 1316354"/>
                <a:gd name="T50" fmla="*/ 1432301 w 3719195"/>
                <a:gd name="T51" fmla="*/ 960977 h 1316354"/>
                <a:gd name="T52" fmla="*/ 1567920 w 3719195"/>
                <a:gd name="T53" fmla="*/ 1184813 h 1316354"/>
                <a:gd name="T54" fmla="*/ 1542947 w 3719195"/>
                <a:gd name="T55" fmla="*/ 1098407 h 1316354"/>
                <a:gd name="T56" fmla="*/ 1765454 w 3719195"/>
                <a:gd name="T57" fmla="*/ 1107098 h 1316354"/>
                <a:gd name="T58" fmla="*/ 1868740 w 3719195"/>
                <a:gd name="T59" fmla="*/ 1085832 h 1316354"/>
                <a:gd name="T60" fmla="*/ 1971243 w 3719195"/>
                <a:gd name="T61" fmla="*/ 973949 h 1316354"/>
                <a:gd name="T62" fmla="*/ 1951392 w 3719195"/>
                <a:gd name="T63" fmla="*/ 1109861 h 1316354"/>
                <a:gd name="T64" fmla="*/ 1959469 w 3719195"/>
                <a:gd name="T65" fmla="*/ 1054283 h 1316354"/>
                <a:gd name="T66" fmla="*/ 2027802 w 3719195"/>
                <a:gd name="T67" fmla="*/ 1091224 h 1316354"/>
                <a:gd name="T68" fmla="*/ 2079786 w 3719195"/>
                <a:gd name="T69" fmla="*/ 1066717 h 1316354"/>
                <a:gd name="T70" fmla="*/ 2318667 w 3719195"/>
                <a:gd name="T71" fmla="*/ 1014682 h 1316354"/>
                <a:gd name="T72" fmla="*/ 2166584 w 3719195"/>
                <a:gd name="T73" fmla="*/ 1047058 h 1316354"/>
                <a:gd name="T74" fmla="*/ 2152846 w 3719195"/>
                <a:gd name="T75" fmla="*/ 924073 h 1316354"/>
                <a:gd name="T76" fmla="*/ 1816538 w 3719195"/>
                <a:gd name="T77" fmla="*/ 1038179 h 1316354"/>
                <a:gd name="T78" fmla="*/ 2406150 w 3719195"/>
                <a:gd name="T79" fmla="*/ 914057 h 1316354"/>
                <a:gd name="T80" fmla="*/ 1955594 w 3719195"/>
                <a:gd name="T81" fmla="*/ 976149 h 1316354"/>
                <a:gd name="T82" fmla="*/ 2269093 w 3719195"/>
                <a:gd name="T83" fmla="*/ 970715 h 1316354"/>
                <a:gd name="T84" fmla="*/ 2406150 w 3719195"/>
                <a:gd name="T85" fmla="*/ 914057 h 1316354"/>
                <a:gd name="T86" fmla="*/ 2435967 w 3719195"/>
                <a:gd name="T87" fmla="*/ 746114 h 1316354"/>
                <a:gd name="T88" fmla="*/ 2477762 w 3719195"/>
                <a:gd name="T89" fmla="*/ 1005226 h 1316354"/>
                <a:gd name="T90" fmla="*/ 2460731 w 3719195"/>
                <a:gd name="T91" fmla="*/ 961783 h 1316354"/>
                <a:gd name="T92" fmla="*/ 2589769 w 3719195"/>
                <a:gd name="T93" fmla="*/ 776559 h 1316354"/>
                <a:gd name="T94" fmla="*/ 2631648 w 3719195"/>
                <a:gd name="T95" fmla="*/ 741798 h 1316354"/>
                <a:gd name="T96" fmla="*/ 2758196 w 3719195"/>
                <a:gd name="T97" fmla="*/ 699358 h 1316354"/>
                <a:gd name="T98" fmla="*/ 2857619 w 3719195"/>
                <a:gd name="T99" fmla="*/ 739984 h 1316354"/>
                <a:gd name="T100" fmla="*/ 2905975 w 3719195"/>
                <a:gd name="T101" fmla="*/ 731780 h 1316354"/>
                <a:gd name="T102" fmla="*/ 2905975 w 3719195"/>
                <a:gd name="T103" fmla="*/ 731780 h 1316354"/>
                <a:gd name="T104" fmla="*/ 2824616 w 3719195"/>
                <a:gd name="T105" fmla="*/ 597780 h 1316354"/>
                <a:gd name="T106" fmla="*/ 2879057 w 3719195"/>
                <a:gd name="T107" fmla="*/ 650189 h 1316354"/>
                <a:gd name="T108" fmla="*/ 3322084 w 3719195"/>
                <a:gd name="T109" fmla="*/ 597699 h 1316354"/>
                <a:gd name="T110" fmla="*/ 3331284 w 3719195"/>
                <a:gd name="T111" fmla="*/ 589761 h 1316354"/>
                <a:gd name="T112" fmla="*/ 3366054 w 3719195"/>
                <a:gd name="T113" fmla="*/ 484582 h 1316354"/>
                <a:gd name="T114" fmla="*/ 3165076 w 3719195"/>
                <a:gd name="T115" fmla="*/ 351245 h 1316354"/>
                <a:gd name="T116" fmla="*/ 3546151 w 3719195"/>
                <a:gd name="T117" fmla="*/ 403725 h 1316354"/>
                <a:gd name="T118" fmla="*/ 3623240 w 3719195"/>
                <a:gd name="T119" fmla="*/ 318189 h 1316354"/>
                <a:gd name="T120" fmla="*/ 3440837 w 3719195"/>
                <a:gd name="T121" fmla="*/ 222265 h 1316354"/>
                <a:gd name="T122" fmla="*/ 3484918 w 3719195"/>
                <a:gd name="T123" fmla="*/ 137932 h 1316354"/>
                <a:gd name="T124" fmla="*/ 3715525 w 3719195"/>
                <a:gd name="T125" fmla="*/ 160147 h 131635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3719195" h="1316354">
                  <a:moveTo>
                    <a:pt x="237655" y="1166990"/>
                  </a:moveTo>
                  <a:lnTo>
                    <a:pt x="88217" y="1166990"/>
                  </a:lnTo>
                  <a:lnTo>
                    <a:pt x="181292" y="1183105"/>
                  </a:lnTo>
                  <a:lnTo>
                    <a:pt x="191187" y="1228863"/>
                  </a:lnTo>
                  <a:lnTo>
                    <a:pt x="255971" y="1240077"/>
                  </a:lnTo>
                  <a:lnTo>
                    <a:pt x="237655" y="1166990"/>
                  </a:lnTo>
                  <a:close/>
                </a:path>
                <a:path w="3719195" h="1316354">
                  <a:moveTo>
                    <a:pt x="135262" y="992461"/>
                  </a:moveTo>
                  <a:lnTo>
                    <a:pt x="0" y="1195775"/>
                  </a:lnTo>
                  <a:lnTo>
                    <a:pt x="63516" y="1206769"/>
                  </a:lnTo>
                  <a:lnTo>
                    <a:pt x="88217" y="1166990"/>
                  </a:lnTo>
                  <a:lnTo>
                    <a:pt x="237655" y="1166990"/>
                  </a:lnTo>
                  <a:lnTo>
                    <a:pt x="229398" y="1134038"/>
                  </a:lnTo>
                  <a:lnTo>
                    <a:pt x="171000" y="1134038"/>
                  </a:lnTo>
                  <a:lnTo>
                    <a:pt x="114404" y="1124238"/>
                  </a:lnTo>
                  <a:lnTo>
                    <a:pt x="154895" y="1058700"/>
                  </a:lnTo>
                  <a:lnTo>
                    <a:pt x="210518" y="1058700"/>
                  </a:lnTo>
                  <a:lnTo>
                    <a:pt x="196580" y="1003079"/>
                  </a:lnTo>
                  <a:lnTo>
                    <a:pt x="135262" y="992461"/>
                  </a:lnTo>
                  <a:close/>
                </a:path>
                <a:path w="3719195" h="1316354">
                  <a:moveTo>
                    <a:pt x="210518" y="1058700"/>
                  </a:moveTo>
                  <a:lnTo>
                    <a:pt x="154895" y="1058700"/>
                  </a:lnTo>
                  <a:lnTo>
                    <a:pt x="171000" y="1134038"/>
                  </a:lnTo>
                  <a:lnTo>
                    <a:pt x="229398" y="1134038"/>
                  </a:lnTo>
                  <a:lnTo>
                    <a:pt x="210518" y="1058700"/>
                  </a:lnTo>
                  <a:close/>
                </a:path>
                <a:path w="3719195" h="1316354">
                  <a:moveTo>
                    <a:pt x="640975" y="1264830"/>
                  </a:moveTo>
                  <a:lnTo>
                    <a:pt x="626713" y="1308274"/>
                  </a:lnTo>
                  <a:lnTo>
                    <a:pt x="635591" y="1312011"/>
                  </a:lnTo>
                  <a:lnTo>
                    <a:pt x="645905" y="1314547"/>
                  </a:lnTo>
                  <a:lnTo>
                    <a:pt x="657207" y="1315923"/>
                  </a:lnTo>
                  <a:lnTo>
                    <a:pt x="669047" y="1316179"/>
                  </a:lnTo>
                  <a:lnTo>
                    <a:pt x="698790" y="1310550"/>
                  </a:lnTo>
                  <a:lnTo>
                    <a:pt x="720594" y="1296079"/>
                  </a:lnTo>
                  <a:lnTo>
                    <a:pt x="733828" y="1273918"/>
                  </a:lnTo>
                  <a:lnTo>
                    <a:pt x="734429" y="1269647"/>
                  </a:lnTo>
                  <a:lnTo>
                    <a:pt x="652912" y="1269647"/>
                  </a:lnTo>
                  <a:lnTo>
                    <a:pt x="646158" y="1267898"/>
                  </a:lnTo>
                  <a:lnTo>
                    <a:pt x="640975" y="1264830"/>
                  </a:lnTo>
                  <a:close/>
                </a:path>
                <a:path w="3719195" h="1316354">
                  <a:moveTo>
                    <a:pt x="733747" y="1076763"/>
                  </a:moveTo>
                  <a:lnTo>
                    <a:pt x="673131" y="1078249"/>
                  </a:lnTo>
                  <a:lnTo>
                    <a:pt x="677033" y="1238077"/>
                  </a:lnTo>
                  <a:lnTo>
                    <a:pt x="677145" y="1247249"/>
                  </a:lnTo>
                  <a:lnTo>
                    <a:pt x="652912" y="1269647"/>
                  </a:lnTo>
                  <a:lnTo>
                    <a:pt x="734429" y="1269647"/>
                  </a:lnTo>
                  <a:lnTo>
                    <a:pt x="737699" y="1246380"/>
                  </a:lnTo>
                  <a:lnTo>
                    <a:pt x="737687" y="1238077"/>
                  </a:lnTo>
                  <a:lnTo>
                    <a:pt x="733747" y="1076763"/>
                  </a:lnTo>
                  <a:close/>
                </a:path>
                <a:path w="3719195" h="1316354">
                  <a:moveTo>
                    <a:pt x="572767" y="1076009"/>
                  </a:moveTo>
                  <a:lnTo>
                    <a:pt x="532683" y="1082150"/>
                  </a:lnTo>
                  <a:lnTo>
                    <a:pt x="501081" y="1100206"/>
                  </a:lnTo>
                  <a:lnTo>
                    <a:pt x="480258" y="1128138"/>
                  </a:lnTo>
                  <a:lnTo>
                    <a:pt x="472509" y="1163912"/>
                  </a:lnTo>
                  <a:lnTo>
                    <a:pt x="479437" y="1200218"/>
                  </a:lnTo>
                  <a:lnTo>
                    <a:pt x="499618" y="1228809"/>
                  </a:lnTo>
                  <a:lnTo>
                    <a:pt x="530801" y="1247652"/>
                  </a:lnTo>
                  <a:lnTo>
                    <a:pt x="570736" y="1254715"/>
                  </a:lnTo>
                  <a:lnTo>
                    <a:pt x="598333" y="1251815"/>
                  </a:lnTo>
                  <a:lnTo>
                    <a:pt x="621694" y="1242765"/>
                  </a:lnTo>
                  <a:lnTo>
                    <a:pt x="639976" y="1228034"/>
                  </a:lnTo>
                  <a:lnTo>
                    <a:pt x="652336" y="1208088"/>
                  </a:lnTo>
                  <a:lnTo>
                    <a:pt x="649342" y="1206518"/>
                  </a:lnTo>
                  <a:lnTo>
                    <a:pt x="570966" y="1206518"/>
                  </a:lnTo>
                  <a:lnTo>
                    <a:pt x="556225" y="1203636"/>
                  </a:lnTo>
                  <a:lnTo>
                    <a:pt x="544357" y="1195522"/>
                  </a:lnTo>
                  <a:lnTo>
                    <a:pt x="536499" y="1182427"/>
                  </a:lnTo>
                  <a:lnTo>
                    <a:pt x="533784" y="1164603"/>
                  </a:lnTo>
                  <a:lnTo>
                    <a:pt x="536902" y="1147215"/>
                  </a:lnTo>
                  <a:lnTo>
                    <a:pt x="545055" y="1134491"/>
                  </a:lnTo>
                  <a:lnTo>
                    <a:pt x="557101" y="1126719"/>
                  </a:lnTo>
                  <a:lnTo>
                    <a:pt x="571898" y="1124185"/>
                  </a:lnTo>
                  <a:lnTo>
                    <a:pt x="653106" y="1124185"/>
                  </a:lnTo>
                  <a:lnTo>
                    <a:pt x="641381" y="1104254"/>
                  </a:lnTo>
                  <a:lnTo>
                    <a:pt x="623444" y="1089108"/>
                  </a:lnTo>
                  <a:lnTo>
                    <a:pt x="600296" y="1079530"/>
                  </a:lnTo>
                  <a:lnTo>
                    <a:pt x="572767" y="1076009"/>
                  </a:lnTo>
                  <a:close/>
                </a:path>
                <a:path w="3719195" h="1316354">
                  <a:moveTo>
                    <a:pt x="424535" y="1183272"/>
                  </a:moveTo>
                  <a:lnTo>
                    <a:pt x="354167" y="1183272"/>
                  </a:lnTo>
                  <a:lnTo>
                    <a:pt x="398176" y="1247249"/>
                  </a:lnTo>
                  <a:lnTo>
                    <a:pt x="471388" y="1252558"/>
                  </a:lnTo>
                  <a:lnTo>
                    <a:pt x="424535" y="1183272"/>
                  </a:lnTo>
                  <a:close/>
                </a:path>
                <a:path w="3719195" h="1316354">
                  <a:moveTo>
                    <a:pt x="288588" y="1001906"/>
                  </a:moveTo>
                  <a:lnTo>
                    <a:pt x="271489" y="1238077"/>
                  </a:lnTo>
                  <a:lnTo>
                    <a:pt x="331968" y="1242464"/>
                  </a:lnTo>
                  <a:lnTo>
                    <a:pt x="335026" y="1200130"/>
                  </a:lnTo>
                  <a:lnTo>
                    <a:pt x="354167" y="1183272"/>
                  </a:lnTo>
                  <a:lnTo>
                    <a:pt x="424535" y="1183272"/>
                  </a:lnTo>
                  <a:lnTo>
                    <a:pt x="400856" y="1148258"/>
                  </a:lnTo>
                  <a:lnTo>
                    <a:pt x="421212" y="1130101"/>
                  </a:lnTo>
                  <a:lnTo>
                    <a:pt x="340104" y="1130101"/>
                  </a:lnTo>
                  <a:lnTo>
                    <a:pt x="349067" y="1006283"/>
                  </a:lnTo>
                  <a:lnTo>
                    <a:pt x="288588" y="1001906"/>
                  </a:lnTo>
                  <a:close/>
                </a:path>
                <a:path w="3719195" h="1316354">
                  <a:moveTo>
                    <a:pt x="605688" y="1183618"/>
                  </a:moveTo>
                  <a:lnTo>
                    <a:pt x="598659" y="1194044"/>
                  </a:lnTo>
                  <a:lnTo>
                    <a:pt x="590412" y="1201197"/>
                  </a:lnTo>
                  <a:lnTo>
                    <a:pt x="581123" y="1205285"/>
                  </a:lnTo>
                  <a:lnTo>
                    <a:pt x="570966" y="1206518"/>
                  </a:lnTo>
                  <a:lnTo>
                    <a:pt x="649342" y="1206518"/>
                  </a:lnTo>
                  <a:lnTo>
                    <a:pt x="605688" y="1183618"/>
                  </a:lnTo>
                  <a:close/>
                </a:path>
                <a:path w="3719195" h="1316354">
                  <a:moveTo>
                    <a:pt x="653106" y="1124185"/>
                  </a:moveTo>
                  <a:lnTo>
                    <a:pt x="571898" y="1124185"/>
                  </a:lnTo>
                  <a:lnTo>
                    <a:pt x="582026" y="1125655"/>
                  </a:lnTo>
                  <a:lnTo>
                    <a:pt x="591224" y="1129955"/>
                  </a:lnTo>
                  <a:lnTo>
                    <a:pt x="599308" y="1137293"/>
                  </a:lnTo>
                  <a:lnTo>
                    <a:pt x="606096" y="1147881"/>
                  </a:lnTo>
                  <a:lnTo>
                    <a:pt x="653278" y="1124478"/>
                  </a:lnTo>
                  <a:lnTo>
                    <a:pt x="653106" y="1124185"/>
                  </a:lnTo>
                  <a:close/>
                </a:path>
                <a:path w="3719195" h="1316354">
                  <a:moveTo>
                    <a:pt x="406207" y="1074407"/>
                  </a:moveTo>
                  <a:lnTo>
                    <a:pt x="340104" y="1130101"/>
                  </a:lnTo>
                  <a:lnTo>
                    <a:pt x="421212" y="1130101"/>
                  </a:lnTo>
                  <a:lnTo>
                    <a:pt x="477828" y="1079600"/>
                  </a:lnTo>
                  <a:lnTo>
                    <a:pt x="406207" y="1074407"/>
                  </a:lnTo>
                  <a:close/>
                </a:path>
                <a:path w="3719195" h="1316354">
                  <a:moveTo>
                    <a:pt x="701392" y="993917"/>
                  </a:moveTo>
                  <a:lnTo>
                    <a:pt x="686247" y="996765"/>
                  </a:lnTo>
                  <a:lnTo>
                    <a:pt x="674738" y="1003866"/>
                  </a:lnTo>
                  <a:lnTo>
                    <a:pt x="667501" y="1014274"/>
                  </a:lnTo>
                  <a:lnTo>
                    <a:pt x="665173" y="1027047"/>
                  </a:lnTo>
                  <a:lnTo>
                    <a:pt x="668124" y="1039690"/>
                  </a:lnTo>
                  <a:lnTo>
                    <a:pt x="675862" y="1049731"/>
                  </a:lnTo>
                  <a:lnTo>
                    <a:pt x="687706" y="1056259"/>
                  </a:lnTo>
                  <a:lnTo>
                    <a:pt x="702973" y="1058365"/>
                  </a:lnTo>
                  <a:lnTo>
                    <a:pt x="718111" y="1055502"/>
                  </a:lnTo>
                  <a:lnTo>
                    <a:pt x="729616" y="1048297"/>
                  </a:lnTo>
                  <a:lnTo>
                    <a:pt x="736848" y="1037606"/>
                  </a:lnTo>
                  <a:lnTo>
                    <a:pt x="739171" y="1024282"/>
                  </a:lnTo>
                  <a:lnTo>
                    <a:pt x="736219" y="1011788"/>
                  </a:lnTo>
                  <a:lnTo>
                    <a:pt x="728488" y="1002075"/>
                  </a:lnTo>
                  <a:lnTo>
                    <a:pt x="716654" y="995874"/>
                  </a:lnTo>
                  <a:lnTo>
                    <a:pt x="701392" y="993917"/>
                  </a:lnTo>
                  <a:close/>
                </a:path>
                <a:path w="3719195" h="1316354">
                  <a:moveTo>
                    <a:pt x="927947" y="1116217"/>
                  </a:moveTo>
                  <a:lnTo>
                    <a:pt x="835325" y="1116217"/>
                  </a:lnTo>
                  <a:lnTo>
                    <a:pt x="851091" y="1117273"/>
                  </a:lnTo>
                  <a:lnTo>
                    <a:pt x="862604" y="1122040"/>
                  </a:lnTo>
                  <a:lnTo>
                    <a:pt x="869975" y="1130304"/>
                  </a:lnTo>
                  <a:lnTo>
                    <a:pt x="873313" y="1141850"/>
                  </a:lnTo>
                  <a:lnTo>
                    <a:pt x="838885" y="1143525"/>
                  </a:lnTo>
                  <a:lnTo>
                    <a:pt x="804465" y="1148794"/>
                  </a:lnTo>
                  <a:lnTo>
                    <a:pt x="781067" y="1160235"/>
                  </a:lnTo>
                  <a:lnTo>
                    <a:pt x="768000" y="1177163"/>
                  </a:lnTo>
                  <a:lnTo>
                    <a:pt x="764573" y="1198895"/>
                  </a:lnTo>
                  <a:lnTo>
                    <a:pt x="769825" y="1219650"/>
                  </a:lnTo>
                  <a:lnTo>
                    <a:pt x="783067" y="1235942"/>
                  </a:lnTo>
                  <a:lnTo>
                    <a:pt x="803806" y="1246236"/>
                  </a:lnTo>
                  <a:lnTo>
                    <a:pt x="831545" y="1248998"/>
                  </a:lnTo>
                  <a:lnTo>
                    <a:pt x="848850" y="1246550"/>
                  </a:lnTo>
                  <a:lnTo>
                    <a:pt x="862952" y="1241085"/>
                  </a:lnTo>
                  <a:lnTo>
                    <a:pt x="873796" y="1232663"/>
                  </a:lnTo>
                  <a:lnTo>
                    <a:pt x="881323" y="1221345"/>
                  </a:lnTo>
                  <a:lnTo>
                    <a:pt x="937879" y="1221345"/>
                  </a:lnTo>
                  <a:lnTo>
                    <a:pt x="937325" y="1209931"/>
                  </a:lnTo>
                  <a:lnTo>
                    <a:pt x="846581" y="1209931"/>
                  </a:lnTo>
                  <a:lnTo>
                    <a:pt x="836930" y="1209090"/>
                  </a:lnTo>
                  <a:lnTo>
                    <a:pt x="829648" y="1205800"/>
                  </a:lnTo>
                  <a:lnTo>
                    <a:pt x="824964" y="1200469"/>
                  </a:lnTo>
                  <a:lnTo>
                    <a:pt x="823105" y="1193502"/>
                  </a:lnTo>
                  <a:lnTo>
                    <a:pt x="824155" y="1186255"/>
                  </a:lnTo>
                  <a:lnTo>
                    <a:pt x="828422" y="1180500"/>
                  </a:lnTo>
                  <a:lnTo>
                    <a:pt x="836431" y="1176540"/>
                  </a:lnTo>
                  <a:lnTo>
                    <a:pt x="848707" y="1174676"/>
                  </a:lnTo>
                  <a:lnTo>
                    <a:pt x="874842" y="1173409"/>
                  </a:lnTo>
                  <a:lnTo>
                    <a:pt x="935551" y="1173409"/>
                  </a:lnTo>
                  <a:lnTo>
                    <a:pt x="934170" y="1144970"/>
                  </a:lnTo>
                  <a:lnTo>
                    <a:pt x="927947" y="1116217"/>
                  </a:lnTo>
                  <a:close/>
                </a:path>
                <a:path w="3719195" h="1316354">
                  <a:moveTo>
                    <a:pt x="937879" y="1221345"/>
                  </a:moveTo>
                  <a:lnTo>
                    <a:pt x="881323" y="1221345"/>
                  </a:lnTo>
                  <a:lnTo>
                    <a:pt x="882412" y="1243658"/>
                  </a:lnTo>
                  <a:lnTo>
                    <a:pt x="938830" y="1240915"/>
                  </a:lnTo>
                  <a:lnTo>
                    <a:pt x="937879" y="1221345"/>
                  </a:lnTo>
                  <a:close/>
                </a:path>
                <a:path w="3719195" h="1316354">
                  <a:moveTo>
                    <a:pt x="935551" y="1173409"/>
                  </a:moveTo>
                  <a:lnTo>
                    <a:pt x="874842" y="1173409"/>
                  </a:lnTo>
                  <a:lnTo>
                    <a:pt x="875575" y="1188393"/>
                  </a:lnTo>
                  <a:lnTo>
                    <a:pt x="871192" y="1197546"/>
                  </a:lnTo>
                  <a:lnTo>
                    <a:pt x="864557" y="1204145"/>
                  </a:lnTo>
                  <a:lnTo>
                    <a:pt x="856183" y="1208252"/>
                  </a:lnTo>
                  <a:lnTo>
                    <a:pt x="846581" y="1209931"/>
                  </a:lnTo>
                  <a:lnTo>
                    <a:pt x="937325" y="1209931"/>
                  </a:lnTo>
                  <a:lnTo>
                    <a:pt x="935551" y="1173409"/>
                  </a:lnTo>
                  <a:close/>
                </a:path>
                <a:path w="3719195" h="1316354">
                  <a:moveTo>
                    <a:pt x="841995" y="1069569"/>
                  </a:moveTo>
                  <a:lnTo>
                    <a:pt x="821507" y="1071868"/>
                  </a:lnTo>
                  <a:lnTo>
                    <a:pt x="801410" y="1076692"/>
                  </a:lnTo>
                  <a:lnTo>
                    <a:pt x="782805" y="1083899"/>
                  </a:lnTo>
                  <a:lnTo>
                    <a:pt x="766793" y="1093348"/>
                  </a:lnTo>
                  <a:lnTo>
                    <a:pt x="789190" y="1133483"/>
                  </a:lnTo>
                  <a:lnTo>
                    <a:pt x="798856" y="1126755"/>
                  </a:lnTo>
                  <a:lnTo>
                    <a:pt x="810298" y="1121469"/>
                  </a:lnTo>
                  <a:lnTo>
                    <a:pt x="822720" y="1117874"/>
                  </a:lnTo>
                  <a:lnTo>
                    <a:pt x="835325" y="1116217"/>
                  </a:lnTo>
                  <a:lnTo>
                    <a:pt x="927947" y="1116217"/>
                  </a:lnTo>
                  <a:lnTo>
                    <a:pt x="926531" y="1109670"/>
                  </a:lnTo>
                  <a:lnTo>
                    <a:pt x="908120" y="1085681"/>
                  </a:lnTo>
                  <a:lnTo>
                    <a:pt x="879690" y="1072486"/>
                  </a:lnTo>
                  <a:lnTo>
                    <a:pt x="841995" y="1069569"/>
                  </a:lnTo>
                  <a:close/>
                </a:path>
                <a:path w="3719195" h="1316354">
                  <a:moveTo>
                    <a:pt x="1139630" y="1049810"/>
                  </a:moveTo>
                  <a:lnTo>
                    <a:pt x="1102396" y="1059406"/>
                  </a:lnTo>
                  <a:lnTo>
                    <a:pt x="1073829" y="1080167"/>
                  </a:lnTo>
                  <a:lnTo>
                    <a:pt x="1056239" y="1109836"/>
                  </a:lnTo>
                  <a:lnTo>
                    <a:pt x="1051936" y="1146153"/>
                  </a:lnTo>
                  <a:lnTo>
                    <a:pt x="1061967" y="1181288"/>
                  </a:lnTo>
                  <a:lnTo>
                    <a:pt x="1084618" y="1207968"/>
                  </a:lnTo>
                  <a:lnTo>
                    <a:pt x="1118009" y="1224061"/>
                  </a:lnTo>
                  <a:lnTo>
                    <a:pt x="1160257" y="1227439"/>
                  </a:lnTo>
                  <a:lnTo>
                    <a:pt x="1183092" y="1223823"/>
                  </a:lnTo>
                  <a:lnTo>
                    <a:pt x="1202515" y="1216938"/>
                  </a:lnTo>
                  <a:lnTo>
                    <a:pt x="1218620" y="1206834"/>
                  </a:lnTo>
                  <a:lnTo>
                    <a:pt x="1231501" y="1193565"/>
                  </a:lnTo>
                  <a:lnTo>
                    <a:pt x="1217509" y="1181168"/>
                  </a:lnTo>
                  <a:lnTo>
                    <a:pt x="1158477" y="1181168"/>
                  </a:lnTo>
                  <a:lnTo>
                    <a:pt x="1143036" y="1180526"/>
                  </a:lnTo>
                  <a:lnTo>
                    <a:pt x="1130294" y="1176097"/>
                  </a:lnTo>
                  <a:lnTo>
                    <a:pt x="1120510" y="1168130"/>
                  </a:lnTo>
                  <a:lnTo>
                    <a:pt x="1113945" y="1156875"/>
                  </a:lnTo>
                  <a:lnTo>
                    <a:pt x="1239281" y="1146844"/>
                  </a:lnTo>
                  <a:lnTo>
                    <a:pt x="1239218" y="1142038"/>
                  </a:lnTo>
                  <a:lnTo>
                    <a:pt x="1239396" y="1136269"/>
                  </a:lnTo>
                  <a:lnTo>
                    <a:pt x="1239040" y="1131808"/>
                  </a:lnTo>
                  <a:lnTo>
                    <a:pt x="1237204" y="1125138"/>
                  </a:lnTo>
                  <a:lnTo>
                    <a:pt x="1110447" y="1125138"/>
                  </a:lnTo>
                  <a:lnTo>
                    <a:pt x="1113817" y="1112519"/>
                  </a:lnTo>
                  <a:lnTo>
                    <a:pt x="1120647" y="1102593"/>
                  </a:lnTo>
                  <a:lnTo>
                    <a:pt x="1130613" y="1095837"/>
                  </a:lnTo>
                  <a:lnTo>
                    <a:pt x="1143389" y="1092731"/>
                  </a:lnTo>
                  <a:lnTo>
                    <a:pt x="1227355" y="1092731"/>
                  </a:lnTo>
                  <a:lnTo>
                    <a:pt x="1206714" y="1067925"/>
                  </a:lnTo>
                  <a:lnTo>
                    <a:pt x="1175995" y="1052893"/>
                  </a:lnTo>
                  <a:lnTo>
                    <a:pt x="1139630" y="1049810"/>
                  </a:lnTo>
                  <a:close/>
                </a:path>
                <a:path w="3719195" h="1316354">
                  <a:moveTo>
                    <a:pt x="1197042" y="1163032"/>
                  </a:moveTo>
                  <a:lnTo>
                    <a:pt x="1188766" y="1170367"/>
                  </a:lnTo>
                  <a:lnTo>
                    <a:pt x="1179974" y="1175763"/>
                  </a:lnTo>
                  <a:lnTo>
                    <a:pt x="1170075" y="1179328"/>
                  </a:lnTo>
                  <a:lnTo>
                    <a:pt x="1158477" y="1181168"/>
                  </a:lnTo>
                  <a:lnTo>
                    <a:pt x="1217509" y="1181168"/>
                  </a:lnTo>
                  <a:lnTo>
                    <a:pt x="1197042" y="1163032"/>
                  </a:lnTo>
                  <a:close/>
                </a:path>
                <a:path w="3719195" h="1316354">
                  <a:moveTo>
                    <a:pt x="1227355" y="1092731"/>
                  </a:moveTo>
                  <a:lnTo>
                    <a:pt x="1143389" y="1092731"/>
                  </a:lnTo>
                  <a:lnTo>
                    <a:pt x="1156545" y="1093761"/>
                  </a:lnTo>
                  <a:lnTo>
                    <a:pt x="1167532" y="1098839"/>
                  </a:lnTo>
                  <a:lnTo>
                    <a:pt x="1175868" y="1107551"/>
                  </a:lnTo>
                  <a:lnTo>
                    <a:pt x="1181073" y="1119484"/>
                  </a:lnTo>
                  <a:lnTo>
                    <a:pt x="1110447" y="1125138"/>
                  </a:lnTo>
                  <a:lnTo>
                    <a:pt x="1237204" y="1125138"/>
                  </a:lnTo>
                  <a:lnTo>
                    <a:pt x="1228744" y="1094400"/>
                  </a:lnTo>
                  <a:lnTo>
                    <a:pt x="1227355" y="1092731"/>
                  </a:lnTo>
                  <a:close/>
                </a:path>
                <a:path w="3719195" h="1316354">
                  <a:moveTo>
                    <a:pt x="1345054" y="1032401"/>
                  </a:moveTo>
                  <a:lnTo>
                    <a:pt x="1298252" y="1042399"/>
                  </a:lnTo>
                  <a:lnTo>
                    <a:pt x="1257928" y="1092606"/>
                  </a:lnTo>
                  <a:lnTo>
                    <a:pt x="1255124" y="1130164"/>
                  </a:lnTo>
                  <a:lnTo>
                    <a:pt x="1265610" y="1166581"/>
                  </a:lnTo>
                  <a:lnTo>
                    <a:pt x="1286650" y="1192786"/>
                  </a:lnTo>
                  <a:lnTo>
                    <a:pt x="1315431" y="1207779"/>
                  </a:lnTo>
                  <a:lnTo>
                    <a:pt x="1349142" y="1210559"/>
                  </a:lnTo>
                  <a:lnTo>
                    <a:pt x="1364668" y="1207731"/>
                  </a:lnTo>
                  <a:lnTo>
                    <a:pt x="1377913" y="1202642"/>
                  </a:lnTo>
                  <a:lnTo>
                    <a:pt x="1388869" y="1195203"/>
                  </a:lnTo>
                  <a:lnTo>
                    <a:pt x="1397528" y="1185325"/>
                  </a:lnTo>
                  <a:lnTo>
                    <a:pt x="1455601" y="1185325"/>
                  </a:lnTo>
                  <a:lnTo>
                    <a:pt x="1453108" y="1161315"/>
                  </a:lnTo>
                  <a:lnTo>
                    <a:pt x="1356859" y="1161315"/>
                  </a:lnTo>
                  <a:lnTo>
                    <a:pt x="1342213" y="1160060"/>
                  </a:lnTo>
                  <a:lnTo>
                    <a:pt x="1329908" y="1153242"/>
                  </a:lnTo>
                  <a:lnTo>
                    <a:pt x="1320958" y="1141083"/>
                  </a:lnTo>
                  <a:lnTo>
                    <a:pt x="1316378" y="1123808"/>
                  </a:lnTo>
                  <a:lnTo>
                    <a:pt x="1317333" y="1106191"/>
                  </a:lnTo>
                  <a:lnTo>
                    <a:pt x="1323614" y="1092653"/>
                  </a:lnTo>
                  <a:lnTo>
                    <a:pt x="1334269" y="1083594"/>
                  </a:lnTo>
                  <a:lnTo>
                    <a:pt x="1348346" y="1079412"/>
                  </a:lnTo>
                  <a:lnTo>
                    <a:pt x="1444602" y="1079412"/>
                  </a:lnTo>
                  <a:lnTo>
                    <a:pt x="1441094" y="1045633"/>
                  </a:lnTo>
                  <a:lnTo>
                    <a:pt x="1380135" y="1045633"/>
                  </a:lnTo>
                  <a:lnTo>
                    <a:pt x="1369870" y="1038746"/>
                  </a:lnTo>
                  <a:lnTo>
                    <a:pt x="1358148" y="1034358"/>
                  </a:lnTo>
                  <a:lnTo>
                    <a:pt x="1345054" y="1032401"/>
                  </a:lnTo>
                  <a:close/>
                </a:path>
                <a:path w="3719195" h="1316354">
                  <a:moveTo>
                    <a:pt x="1455601" y="1185325"/>
                  </a:moveTo>
                  <a:lnTo>
                    <a:pt x="1397528" y="1185325"/>
                  </a:lnTo>
                  <a:lnTo>
                    <a:pt x="1399308" y="1202466"/>
                  </a:lnTo>
                  <a:lnTo>
                    <a:pt x="1456761" y="1196497"/>
                  </a:lnTo>
                  <a:lnTo>
                    <a:pt x="1455601" y="1185325"/>
                  </a:lnTo>
                  <a:close/>
                </a:path>
                <a:path w="3719195" h="1316354">
                  <a:moveTo>
                    <a:pt x="1444602" y="1079412"/>
                  </a:moveTo>
                  <a:lnTo>
                    <a:pt x="1348346" y="1079412"/>
                  </a:lnTo>
                  <a:lnTo>
                    <a:pt x="1362805" y="1080630"/>
                  </a:lnTo>
                  <a:lnTo>
                    <a:pt x="1375001" y="1087316"/>
                  </a:lnTo>
                  <a:lnTo>
                    <a:pt x="1383893" y="1099277"/>
                  </a:lnTo>
                  <a:lnTo>
                    <a:pt x="1388439" y="1116322"/>
                  </a:lnTo>
                  <a:lnTo>
                    <a:pt x="1387514" y="1134169"/>
                  </a:lnTo>
                  <a:lnTo>
                    <a:pt x="1381291" y="1147904"/>
                  </a:lnTo>
                  <a:lnTo>
                    <a:pt x="1370747" y="1157097"/>
                  </a:lnTo>
                  <a:lnTo>
                    <a:pt x="1356859" y="1161315"/>
                  </a:lnTo>
                  <a:lnTo>
                    <a:pt x="1453108" y="1161315"/>
                  </a:lnTo>
                  <a:lnTo>
                    <a:pt x="1444602" y="1079412"/>
                  </a:lnTo>
                  <a:close/>
                </a:path>
                <a:path w="3719195" h="1316354">
                  <a:moveTo>
                    <a:pt x="1432301" y="960965"/>
                  </a:moveTo>
                  <a:lnTo>
                    <a:pt x="1371989" y="967227"/>
                  </a:lnTo>
                  <a:lnTo>
                    <a:pt x="1380135" y="1045633"/>
                  </a:lnTo>
                  <a:lnTo>
                    <a:pt x="1441094" y="1045633"/>
                  </a:lnTo>
                  <a:lnTo>
                    <a:pt x="1432301" y="960965"/>
                  </a:lnTo>
                  <a:close/>
                </a:path>
                <a:path w="3719195" h="1316354">
                  <a:moveTo>
                    <a:pt x="1530927" y="1012419"/>
                  </a:moveTo>
                  <a:lnTo>
                    <a:pt x="1470876" y="1020817"/>
                  </a:lnTo>
                  <a:lnTo>
                    <a:pt x="1484268" y="1116583"/>
                  </a:lnTo>
                  <a:lnTo>
                    <a:pt x="1494634" y="1151005"/>
                  </a:lnTo>
                  <a:lnTo>
                    <a:pt x="1513180" y="1173286"/>
                  </a:lnTo>
                  <a:lnTo>
                    <a:pt x="1538183" y="1184270"/>
                  </a:lnTo>
                  <a:lnTo>
                    <a:pt x="1567920" y="1184801"/>
                  </a:lnTo>
                  <a:lnTo>
                    <a:pt x="1582130" y="1181483"/>
                  </a:lnTo>
                  <a:lnTo>
                    <a:pt x="1595115" y="1175647"/>
                  </a:lnTo>
                  <a:lnTo>
                    <a:pt x="1606483" y="1167317"/>
                  </a:lnTo>
                  <a:lnTo>
                    <a:pt x="1615846" y="1156519"/>
                  </a:lnTo>
                  <a:lnTo>
                    <a:pt x="1674169" y="1156519"/>
                  </a:lnTo>
                  <a:lnTo>
                    <a:pt x="1670656" y="1131389"/>
                  </a:lnTo>
                  <a:lnTo>
                    <a:pt x="1576559" y="1131389"/>
                  </a:lnTo>
                  <a:lnTo>
                    <a:pt x="1564232" y="1131031"/>
                  </a:lnTo>
                  <a:lnTo>
                    <a:pt x="1554393" y="1125792"/>
                  </a:lnTo>
                  <a:lnTo>
                    <a:pt x="1547235" y="1115104"/>
                  </a:lnTo>
                  <a:lnTo>
                    <a:pt x="1542947" y="1098395"/>
                  </a:lnTo>
                  <a:lnTo>
                    <a:pt x="1530927" y="1012419"/>
                  </a:lnTo>
                  <a:close/>
                </a:path>
                <a:path w="3719195" h="1316354">
                  <a:moveTo>
                    <a:pt x="1674169" y="1156519"/>
                  </a:moveTo>
                  <a:lnTo>
                    <a:pt x="1615846" y="1156519"/>
                  </a:lnTo>
                  <a:lnTo>
                    <a:pt x="1618411" y="1174843"/>
                  </a:lnTo>
                  <a:lnTo>
                    <a:pt x="1675613" y="1166854"/>
                  </a:lnTo>
                  <a:lnTo>
                    <a:pt x="1674169" y="1156519"/>
                  </a:lnTo>
                  <a:close/>
                </a:path>
                <a:path w="3719195" h="1316354">
                  <a:moveTo>
                    <a:pt x="1728376" y="916307"/>
                  </a:moveTo>
                  <a:lnTo>
                    <a:pt x="1668860" y="927877"/>
                  </a:lnTo>
                  <a:lnTo>
                    <a:pt x="1714031" y="1160320"/>
                  </a:lnTo>
                  <a:lnTo>
                    <a:pt x="1773558" y="1148750"/>
                  </a:lnTo>
                  <a:lnTo>
                    <a:pt x="1765454" y="1107086"/>
                  </a:lnTo>
                  <a:lnTo>
                    <a:pt x="1779526" y="1085820"/>
                  </a:lnTo>
                  <a:lnTo>
                    <a:pt x="1868740" y="1085820"/>
                  </a:lnTo>
                  <a:lnTo>
                    <a:pt x="1815452" y="1039832"/>
                  </a:lnTo>
                  <a:lnTo>
                    <a:pt x="1816538" y="1038167"/>
                  </a:lnTo>
                  <a:lnTo>
                    <a:pt x="1752061" y="1038167"/>
                  </a:lnTo>
                  <a:lnTo>
                    <a:pt x="1728376" y="916307"/>
                  </a:lnTo>
                  <a:close/>
                </a:path>
                <a:path w="3719195" h="1316354">
                  <a:moveTo>
                    <a:pt x="1868740" y="1085820"/>
                  </a:moveTo>
                  <a:lnTo>
                    <a:pt x="1779526" y="1085820"/>
                  </a:lnTo>
                  <a:lnTo>
                    <a:pt x="1838718" y="1136091"/>
                  </a:lnTo>
                  <a:lnTo>
                    <a:pt x="1910769" y="1122091"/>
                  </a:lnTo>
                  <a:lnTo>
                    <a:pt x="1868740" y="1085820"/>
                  </a:lnTo>
                  <a:close/>
                </a:path>
                <a:path w="3719195" h="1316354">
                  <a:moveTo>
                    <a:pt x="1651666" y="995540"/>
                  </a:moveTo>
                  <a:lnTo>
                    <a:pt x="1591616" y="1003938"/>
                  </a:lnTo>
                  <a:lnTo>
                    <a:pt x="1603060" y="1085820"/>
                  </a:lnTo>
                  <a:lnTo>
                    <a:pt x="1603177" y="1105240"/>
                  </a:lnTo>
                  <a:lnTo>
                    <a:pt x="1597999" y="1118768"/>
                  </a:lnTo>
                  <a:lnTo>
                    <a:pt x="1588748" y="1127366"/>
                  </a:lnTo>
                  <a:lnTo>
                    <a:pt x="1576559" y="1131389"/>
                  </a:lnTo>
                  <a:lnTo>
                    <a:pt x="1670656" y="1131389"/>
                  </a:lnTo>
                  <a:lnTo>
                    <a:pt x="1651666" y="995540"/>
                  </a:lnTo>
                  <a:close/>
                </a:path>
                <a:path w="3719195" h="1316354">
                  <a:moveTo>
                    <a:pt x="2053738" y="973937"/>
                  </a:moveTo>
                  <a:lnTo>
                    <a:pt x="1971243" y="973937"/>
                  </a:lnTo>
                  <a:lnTo>
                    <a:pt x="1983488" y="976242"/>
                  </a:lnTo>
                  <a:lnTo>
                    <a:pt x="1992393" y="982819"/>
                  </a:lnTo>
                  <a:lnTo>
                    <a:pt x="1998022" y="993435"/>
                  </a:lnTo>
                  <a:lnTo>
                    <a:pt x="1964673" y="1002126"/>
                  </a:lnTo>
                  <a:lnTo>
                    <a:pt x="1932061" y="1014338"/>
                  </a:lnTo>
                  <a:lnTo>
                    <a:pt x="1911507" y="1030332"/>
                  </a:lnTo>
                  <a:lnTo>
                    <a:pt x="1902190" y="1049581"/>
                  </a:lnTo>
                  <a:lnTo>
                    <a:pt x="1903292" y="1071558"/>
                  </a:lnTo>
                  <a:lnTo>
                    <a:pt x="1912683" y="1090793"/>
                  </a:lnTo>
                  <a:lnTo>
                    <a:pt x="1928983" y="1104023"/>
                  </a:lnTo>
                  <a:lnTo>
                    <a:pt x="1951392" y="1109849"/>
                  </a:lnTo>
                  <a:lnTo>
                    <a:pt x="1979112" y="1106866"/>
                  </a:lnTo>
                  <a:lnTo>
                    <a:pt x="1995548" y="1100926"/>
                  </a:lnTo>
                  <a:lnTo>
                    <a:pt x="2008230" y="1092685"/>
                  </a:lnTo>
                  <a:lnTo>
                    <a:pt x="2017118" y="1082216"/>
                  </a:lnTo>
                  <a:lnTo>
                    <a:pt x="2022168" y="1069590"/>
                  </a:lnTo>
                  <a:lnTo>
                    <a:pt x="2080538" y="1069590"/>
                  </a:lnTo>
                  <a:lnTo>
                    <a:pt x="2079786" y="1066705"/>
                  </a:lnTo>
                  <a:lnTo>
                    <a:pt x="1976202" y="1066705"/>
                  </a:lnTo>
                  <a:lnTo>
                    <a:pt x="1968398" y="1064975"/>
                  </a:lnTo>
                  <a:lnTo>
                    <a:pt x="1962718" y="1060713"/>
                  </a:lnTo>
                  <a:lnTo>
                    <a:pt x="1959469" y="1054271"/>
                  </a:lnTo>
                  <a:lnTo>
                    <a:pt x="1959011" y="1046966"/>
                  </a:lnTo>
                  <a:lnTo>
                    <a:pt x="1962009" y="1040460"/>
                  </a:lnTo>
                  <a:lnTo>
                    <a:pt x="1969038" y="1034943"/>
                  </a:lnTo>
                  <a:lnTo>
                    <a:pt x="1980672" y="1030607"/>
                  </a:lnTo>
                  <a:lnTo>
                    <a:pt x="2005991" y="1024010"/>
                  </a:lnTo>
                  <a:lnTo>
                    <a:pt x="2068657" y="1024010"/>
                  </a:lnTo>
                  <a:lnTo>
                    <a:pt x="2058213" y="983973"/>
                  </a:lnTo>
                  <a:lnTo>
                    <a:pt x="2053738" y="973937"/>
                  </a:lnTo>
                  <a:close/>
                </a:path>
                <a:path w="3719195" h="1316354">
                  <a:moveTo>
                    <a:pt x="2080538" y="1069590"/>
                  </a:moveTo>
                  <a:lnTo>
                    <a:pt x="2022168" y="1069590"/>
                  </a:lnTo>
                  <a:lnTo>
                    <a:pt x="2027802" y="1091212"/>
                  </a:lnTo>
                  <a:lnTo>
                    <a:pt x="2082460" y="1076961"/>
                  </a:lnTo>
                  <a:lnTo>
                    <a:pt x="2080538" y="1069590"/>
                  </a:lnTo>
                  <a:close/>
                </a:path>
                <a:path w="3719195" h="1316354">
                  <a:moveTo>
                    <a:pt x="2068657" y="1024010"/>
                  </a:moveTo>
                  <a:lnTo>
                    <a:pt x="2005991" y="1024010"/>
                  </a:lnTo>
                  <a:lnTo>
                    <a:pt x="2009781" y="1038523"/>
                  </a:lnTo>
                  <a:lnTo>
                    <a:pt x="2007366" y="1048384"/>
                  </a:lnTo>
                  <a:lnTo>
                    <a:pt x="2002224" y="1056202"/>
                  </a:lnTo>
                  <a:lnTo>
                    <a:pt x="1994871" y="1061937"/>
                  </a:lnTo>
                  <a:lnTo>
                    <a:pt x="1985824" y="1065548"/>
                  </a:lnTo>
                  <a:lnTo>
                    <a:pt x="1976202" y="1066705"/>
                  </a:lnTo>
                  <a:lnTo>
                    <a:pt x="2079786" y="1066705"/>
                  </a:lnTo>
                  <a:lnTo>
                    <a:pt x="2068657" y="1024010"/>
                  </a:lnTo>
                  <a:close/>
                </a:path>
                <a:path w="3719195" h="1316354">
                  <a:moveTo>
                    <a:pt x="2304369" y="1012094"/>
                  </a:moveTo>
                  <a:lnTo>
                    <a:pt x="2299793" y="1059255"/>
                  </a:lnTo>
                  <a:lnTo>
                    <a:pt x="2311557" y="1061711"/>
                  </a:lnTo>
                  <a:lnTo>
                    <a:pt x="2324920" y="1061891"/>
                  </a:lnTo>
                  <a:lnTo>
                    <a:pt x="2338818" y="1059947"/>
                  </a:lnTo>
                  <a:lnTo>
                    <a:pt x="2352190" y="1056030"/>
                  </a:lnTo>
                  <a:lnTo>
                    <a:pt x="2373652" y="1044917"/>
                  </a:lnTo>
                  <a:lnTo>
                    <a:pt x="2389844" y="1028705"/>
                  </a:lnTo>
                  <a:lnTo>
                    <a:pt x="2396206" y="1014670"/>
                  </a:lnTo>
                  <a:lnTo>
                    <a:pt x="2318667" y="1014670"/>
                  </a:lnTo>
                  <a:lnTo>
                    <a:pt x="2311254" y="1014017"/>
                  </a:lnTo>
                  <a:lnTo>
                    <a:pt x="2304369" y="1012094"/>
                  </a:lnTo>
                  <a:close/>
                </a:path>
                <a:path w="3719195" h="1316354">
                  <a:moveTo>
                    <a:pt x="2178684" y="865538"/>
                  </a:moveTo>
                  <a:lnTo>
                    <a:pt x="2151473" y="870999"/>
                  </a:lnTo>
                  <a:lnTo>
                    <a:pt x="2115456" y="889630"/>
                  </a:lnTo>
                  <a:lnTo>
                    <a:pt x="2091285" y="916841"/>
                  </a:lnTo>
                  <a:lnTo>
                    <a:pt x="2080495" y="949942"/>
                  </a:lnTo>
                  <a:lnTo>
                    <a:pt x="2084585" y="986336"/>
                  </a:lnTo>
                  <a:lnTo>
                    <a:pt x="2102755" y="1018524"/>
                  </a:lnTo>
                  <a:lnTo>
                    <a:pt x="2131016" y="1039162"/>
                  </a:lnTo>
                  <a:lnTo>
                    <a:pt x="2166584" y="1047046"/>
                  </a:lnTo>
                  <a:lnTo>
                    <a:pt x="2206676" y="1040973"/>
                  </a:lnTo>
                  <a:lnTo>
                    <a:pt x="2231904" y="1029404"/>
                  </a:lnTo>
                  <a:lnTo>
                    <a:pt x="2251148" y="1013361"/>
                  </a:lnTo>
                  <a:lnTo>
                    <a:pt x="2261426" y="997222"/>
                  </a:lnTo>
                  <a:lnTo>
                    <a:pt x="2176608" y="997222"/>
                  </a:lnTo>
                  <a:lnTo>
                    <a:pt x="2162769" y="993329"/>
                  </a:lnTo>
                  <a:lnTo>
                    <a:pt x="2151133" y="983434"/>
                  </a:lnTo>
                  <a:lnTo>
                    <a:pt x="2142856" y="967415"/>
                  </a:lnTo>
                  <a:lnTo>
                    <a:pt x="2140254" y="949942"/>
                  </a:lnTo>
                  <a:lnTo>
                    <a:pt x="2143915" y="935279"/>
                  </a:lnTo>
                  <a:lnTo>
                    <a:pt x="2152846" y="924061"/>
                  </a:lnTo>
                  <a:lnTo>
                    <a:pt x="2166059" y="916924"/>
                  </a:lnTo>
                  <a:lnTo>
                    <a:pt x="2176121" y="915078"/>
                  </a:lnTo>
                  <a:lnTo>
                    <a:pt x="2219386" y="915078"/>
                  </a:lnTo>
                  <a:lnTo>
                    <a:pt x="2243261" y="891177"/>
                  </a:lnTo>
                  <a:lnTo>
                    <a:pt x="2225521" y="875823"/>
                  </a:lnTo>
                  <a:lnTo>
                    <a:pt x="2203681" y="867211"/>
                  </a:lnTo>
                  <a:lnTo>
                    <a:pt x="2178684" y="865538"/>
                  </a:lnTo>
                  <a:close/>
                </a:path>
                <a:path w="3719195" h="1316354">
                  <a:moveTo>
                    <a:pt x="1871817" y="953447"/>
                  </a:moveTo>
                  <a:lnTo>
                    <a:pt x="1801327" y="967143"/>
                  </a:lnTo>
                  <a:lnTo>
                    <a:pt x="1752061" y="1038167"/>
                  </a:lnTo>
                  <a:lnTo>
                    <a:pt x="1816538" y="1038167"/>
                  </a:lnTo>
                  <a:lnTo>
                    <a:pt x="1871817" y="953447"/>
                  </a:lnTo>
                  <a:close/>
                </a:path>
                <a:path w="3719195" h="1316354">
                  <a:moveTo>
                    <a:pt x="2276475" y="830445"/>
                  </a:moveTo>
                  <a:lnTo>
                    <a:pt x="2218330" y="852602"/>
                  </a:lnTo>
                  <a:lnTo>
                    <a:pt x="2349897" y="989959"/>
                  </a:lnTo>
                  <a:lnTo>
                    <a:pt x="2348335" y="997619"/>
                  </a:lnTo>
                  <a:lnTo>
                    <a:pt x="2318667" y="1014670"/>
                  </a:lnTo>
                  <a:lnTo>
                    <a:pt x="2396206" y="1014670"/>
                  </a:lnTo>
                  <a:lnTo>
                    <a:pt x="2400258" y="1005729"/>
                  </a:lnTo>
                  <a:lnTo>
                    <a:pt x="2404356" y="974558"/>
                  </a:lnTo>
                  <a:lnTo>
                    <a:pt x="2404398" y="973937"/>
                  </a:lnTo>
                  <a:lnTo>
                    <a:pt x="2406150" y="914045"/>
                  </a:lnTo>
                  <a:lnTo>
                    <a:pt x="2353750" y="914045"/>
                  </a:lnTo>
                  <a:lnTo>
                    <a:pt x="2276475" y="830445"/>
                  </a:lnTo>
                  <a:close/>
                </a:path>
                <a:path w="3719195" h="1316354">
                  <a:moveTo>
                    <a:pt x="1990062" y="924235"/>
                  </a:moveTo>
                  <a:lnTo>
                    <a:pt x="1932982" y="935549"/>
                  </a:lnTo>
                  <a:lnTo>
                    <a:pt x="1897564" y="955260"/>
                  </a:lnTo>
                  <a:lnTo>
                    <a:pt x="1883827" y="967792"/>
                  </a:lnTo>
                  <a:lnTo>
                    <a:pt x="1913973" y="1002482"/>
                  </a:lnTo>
                  <a:lnTo>
                    <a:pt x="1922056" y="993917"/>
                  </a:lnTo>
                  <a:lnTo>
                    <a:pt x="1932172" y="986400"/>
                  </a:lnTo>
                  <a:lnTo>
                    <a:pt x="1943594" y="980338"/>
                  </a:lnTo>
                  <a:lnTo>
                    <a:pt x="1955594" y="976137"/>
                  </a:lnTo>
                  <a:lnTo>
                    <a:pt x="1971243" y="973937"/>
                  </a:lnTo>
                  <a:lnTo>
                    <a:pt x="2053738" y="973937"/>
                  </a:lnTo>
                  <a:lnTo>
                    <a:pt x="2043524" y="951030"/>
                  </a:lnTo>
                  <a:lnTo>
                    <a:pt x="2020591" y="931325"/>
                  </a:lnTo>
                  <a:lnTo>
                    <a:pt x="1990062" y="924235"/>
                  </a:lnTo>
                  <a:close/>
                </a:path>
                <a:path w="3719195" h="1316354">
                  <a:moveTo>
                    <a:pt x="2217073" y="962431"/>
                  </a:moveTo>
                  <a:lnTo>
                    <a:pt x="2191493" y="995236"/>
                  </a:lnTo>
                  <a:lnTo>
                    <a:pt x="2176608" y="997222"/>
                  </a:lnTo>
                  <a:lnTo>
                    <a:pt x="2261426" y="997222"/>
                  </a:lnTo>
                  <a:lnTo>
                    <a:pt x="2263760" y="993557"/>
                  </a:lnTo>
                  <a:lnTo>
                    <a:pt x="2269093" y="970703"/>
                  </a:lnTo>
                  <a:lnTo>
                    <a:pt x="2217073" y="962431"/>
                  </a:lnTo>
                  <a:close/>
                </a:path>
                <a:path w="3719195" h="1316354">
                  <a:moveTo>
                    <a:pt x="2219386" y="915078"/>
                  </a:moveTo>
                  <a:lnTo>
                    <a:pt x="2176121" y="915078"/>
                  </a:lnTo>
                  <a:lnTo>
                    <a:pt x="2186209" y="916212"/>
                  </a:lnTo>
                  <a:lnTo>
                    <a:pt x="2196217" y="920582"/>
                  </a:lnTo>
                  <a:lnTo>
                    <a:pt x="2206037" y="928442"/>
                  </a:lnTo>
                  <a:lnTo>
                    <a:pt x="2219386" y="915078"/>
                  </a:lnTo>
                  <a:close/>
                </a:path>
                <a:path w="3719195" h="1316354">
                  <a:moveTo>
                    <a:pt x="2410083" y="779536"/>
                  </a:moveTo>
                  <a:lnTo>
                    <a:pt x="2356106" y="800101"/>
                  </a:lnTo>
                  <a:lnTo>
                    <a:pt x="2353750" y="914045"/>
                  </a:lnTo>
                  <a:lnTo>
                    <a:pt x="2406150" y="914045"/>
                  </a:lnTo>
                  <a:lnTo>
                    <a:pt x="2410083" y="779536"/>
                  </a:lnTo>
                  <a:close/>
                </a:path>
                <a:path w="3719195" h="1316354">
                  <a:moveTo>
                    <a:pt x="2425560" y="682985"/>
                  </a:moveTo>
                  <a:lnTo>
                    <a:pt x="2410659" y="686816"/>
                  </a:lnTo>
                  <a:lnTo>
                    <a:pt x="2397645" y="695063"/>
                  </a:lnTo>
                  <a:lnTo>
                    <a:pt x="2389581" y="705916"/>
                  </a:lnTo>
                  <a:lnTo>
                    <a:pt x="2386708" y="718264"/>
                  </a:lnTo>
                  <a:lnTo>
                    <a:pt x="2389267" y="730993"/>
                  </a:lnTo>
                  <a:lnTo>
                    <a:pt x="2396688" y="741645"/>
                  </a:lnTo>
                  <a:lnTo>
                    <a:pt x="2407591" y="748109"/>
                  </a:lnTo>
                  <a:lnTo>
                    <a:pt x="2421008" y="749792"/>
                  </a:lnTo>
                  <a:lnTo>
                    <a:pt x="2435967" y="746102"/>
                  </a:lnTo>
                  <a:lnTo>
                    <a:pt x="2448979" y="737836"/>
                  </a:lnTo>
                  <a:lnTo>
                    <a:pt x="2457002" y="726883"/>
                  </a:lnTo>
                  <a:lnTo>
                    <a:pt x="2459761" y="714274"/>
                  </a:lnTo>
                  <a:lnTo>
                    <a:pt x="2456982" y="701036"/>
                  </a:lnTo>
                  <a:lnTo>
                    <a:pt x="2449621" y="690525"/>
                  </a:lnTo>
                  <a:lnTo>
                    <a:pt x="2438847" y="684365"/>
                  </a:lnTo>
                  <a:lnTo>
                    <a:pt x="2425560" y="682985"/>
                  </a:lnTo>
                  <a:close/>
                </a:path>
                <a:path w="3719195" h="1316354">
                  <a:moveTo>
                    <a:pt x="2454783" y="960850"/>
                  </a:moveTo>
                  <a:lnTo>
                    <a:pt x="2457611" y="1006482"/>
                  </a:lnTo>
                  <a:lnTo>
                    <a:pt x="2467242" y="1006673"/>
                  </a:lnTo>
                  <a:lnTo>
                    <a:pt x="2477762" y="1005214"/>
                  </a:lnTo>
                  <a:lnTo>
                    <a:pt x="2488768" y="1002307"/>
                  </a:lnTo>
                  <a:lnTo>
                    <a:pt x="2499861" y="998158"/>
                  </a:lnTo>
                  <a:lnTo>
                    <a:pt x="2525412" y="981929"/>
                  </a:lnTo>
                  <a:lnTo>
                    <a:pt x="2539377" y="961771"/>
                  </a:lnTo>
                  <a:lnTo>
                    <a:pt x="2460731" y="961771"/>
                  </a:lnTo>
                  <a:lnTo>
                    <a:pt x="2454783" y="960850"/>
                  </a:lnTo>
                  <a:close/>
                </a:path>
                <a:path w="3719195" h="1316354">
                  <a:moveTo>
                    <a:pt x="2471369" y="751809"/>
                  </a:moveTo>
                  <a:lnTo>
                    <a:pt x="2415612" y="775620"/>
                  </a:lnTo>
                  <a:lnTo>
                    <a:pt x="2481652" y="930296"/>
                  </a:lnTo>
                  <a:lnTo>
                    <a:pt x="2484424" y="940131"/>
                  </a:lnTo>
                  <a:lnTo>
                    <a:pt x="2460731" y="961771"/>
                  </a:lnTo>
                  <a:lnTo>
                    <a:pt x="2539377" y="961771"/>
                  </a:lnTo>
                  <a:lnTo>
                    <a:pt x="2540314" y="960419"/>
                  </a:lnTo>
                  <a:lnTo>
                    <a:pt x="2544407" y="934934"/>
                  </a:lnTo>
                  <a:lnTo>
                    <a:pt x="2537535" y="906778"/>
                  </a:lnTo>
                  <a:lnTo>
                    <a:pt x="2471369" y="751809"/>
                  </a:lnTo>
                  <a:close/>
                </a:path>
                <a:path w="3719195" h="1316354">
                  <a:moveTo>
                    <a:pt x="2555021" y="714554"/>
                  </a:moveTo>
                  <a:lnTo>
                    <a:pt x="2502593" y="738794"/>
                  </a:lnTo>
                  <a:lnTo>
                    <a:pt x="2575199" y="895794"/>
                  </a:lnTo>
                  <a:lnTo>
                    <a:pt x="2630234" y="870339"/>
                  </a:lnTo>
                  <a:lnTo>
                    <a:pt x="2595135" y="794447"/>
                  </a:lnTo>
                  <a:lnTo>
                    <a:pt x="2589769" y="776547"/>
                  </a:lnTo>
                  <a:lnTo>
                    <a:pt x="2591051" y="761967"/>
                  </a:lnTo>
                  <a:lnTo>
                    <a:pt x="2597909" y="750742"/>
                  </a:lnTo>
                  <a:lnTo>
                    <a:pt x="2609271" y="742909"/>
                  </a:lnTo>
                  <a:lnTo>
                    <a:pt x="2620871" y="739782"/>
                  </a:lnTo>
                  <a:lnTo>
                    <a:pt x="2705922" y="739782"/>
                  </a:lnTo>
                  <a:lnTo>
                    <a:pt x="2702158" y="731642"/>
                  </a:lnTo>
                  <a:lnTo>
                    <a:pt x="2562916" y="731642"/>
                  </a:lnTo>
                  <a:lnTo>
                    <a:pt x="2555021" y="714554"/>
                  </a:lnTo>
                  <a:close/>
                </a:path>
                <a:path w="3719195" h="1316354">
                  <a:moveTo>
                    <a:pt x="2705922" y="739782"/>
                  </a:moveTo>
                  <a:lnTo>
                    <a:pt x="2620871" y="739782"/>
                  </a:lnTo>
                  <a:lnTo>
                    <a:pt x="2631648" y="741786"/>
                  </a:lnTo>
                  <a:lnTo>
                    <a:pt x="2641399" y="749408"/>
                  </a:lnTo>
                  <a:lnTo>
                    <a:pt x="2649919" y="763139"/>
                  </a:lnTo>
                  <a:lnTo>
                    <a:pt x="2687289" y="843953"/>
                  </a:lnTo>
                  <a:lnTo>
                    <a:pt x="2742324" y="818498"/>
                  </a:lnTo>
                  <a:lnTo>
                    <a:pt x="2705922" y="739782"/>
                  </a:lnTo>
                  <a:close/>
                </a:path>
                <a:path w="3719195" h="1316354">
                  <a:moveTo>
                    <a:pt x="2879057" y="650189"/>
                  </a:moveTo>
                  <a:lnTo>
                    <a:pt x="2799167" y="650189"/>
                  </a:lnTo>
                  <a:lnTo>
                    <a:pt x="2809376" y="654480"/>
                  </a:lnTo>
                  <a:lnTo>
                    <a:pt x="2817359" y="663466"/>
                  </a:lnTo>
                  <a:lnTo>
                    <a:pt x="2787004" y="679780"/>
                  </a:lnTo>
                  <a:lnTo>
                    <a:pt x="2758196" y="699346"/>
                  </a:lnTo>
                  <a:lnTo>
                    <a:pt x="2741996" y="719742"/>
                  </a:lnTo>
                  <a:lnTo>
                    <a:pt x="2737483" y="740649"/>
                  </a:lnTo>
                  <a:lnTo>
                    <a:pt x="2743738" y="761746"/>
                  </a:lnTo>
                  <a:lnTo>
                    <a:pt x="2757409" y="778217"/>
                  </a:lnTo>
                  <a:lnTo>
                    <a:pt x="2776372" y="787223"/>
                  </a:lnTo>
                  <a:lnTo>
                    <a:pt x="2799522" y="787592"/>
                  </a:lnTo>
                  <a:lnTo>
                    <a:pt x="2825756" y="778154"/>
                  </a:lnTo>
                  <a:lnTo>
                    <a:pt x="2840326" y="768500"/>
                  </a:lnTo>
                  <a:lnTo>
                    <a:pt x="2850705" y="757497"/>
                  </a:lnTo>
                  <a:lnTo>
                    <a:pt x="2856868" y="745226"/>
                  </a:lnTo>
                  <a:lnTo>
                    <a:pt x="2857619" y="739972"/>
                  </a:lnTo>
                  <a:lnTo>
                    <a:pt x="2805456" y="739972"/>
                  </a:lnTo>
                  <a:lnTo>
                    <a:pt x="2798929" y="737174"/>
                  </a:lnTo>
                  <a:lnTo>
                    <a:pt x="2794321" y="731768"/>
                  </a:lnTo>
                  <a:lnTo>
                    <a:pt x="2792083" y="724691"/>
                  </a:lnTo>
                  <a:lnTo>
                    <a:pt x="2793460" y="717661"/>
                  </a:lnTo>
                  <a:lnTo>
                    <a:pt x="2798986" y="710642"/>
                  </a:lnTo>
                  <a:lnTo>
                    <a:pt x="2809265" y="703685"/>
                  </a:lnTo>
                  <a:lnTo>
                    <a:pt x="2832322" y="691287"/>
                  </a:lnTo>
                  <a:lnTo>
                    <a:pt x="2901158" y="691287"/>
                  </a:lnTo>
                  <a:lnTo>
                    <a:pt x="2879057" y="650189"/>
                  </a:lnTo>
                  <a:close/>
                </a:path>
                <a:path w="3719195" h="1316354">
                  <a:moveTo>
                    <a:pt x="2905975" y="731768"/>
                  </a:moveTo>
                  <a:lnTo>
                    <a:pt x="2858792" y="731768"/>
                  </a:lnTo>
                  <a:lnTo>
                    <a:pt x="2869368" y="751443"/>
                  </a:lnTo>
                  <a:lnTo>
                    <a:pt x="2905975" y="731768"/>
                  </a:lnTo>
                  <a:close/>
                </a:path>
                <a:path w="3719195" h="1316354">
                  <a:moveTo>
                    <a:pt x="2901158" y="691287"/>
                  </a:moveTo>
                  <a:lnTo>
                    <a:pt x="2832322" y="691287"/>
                  </a:lnTo>
                  <a:lnTo>
                    <a:pt x="2839421" y="704502"/>
                  </a:lnTo>
                  <a:lnTo>
                    <a:pt x="2839403" y="714652"/>
                  </a:lnTo>
                  <a:lnTo>
                    <a:pt x="2805456" y="739972"/>
                  </a:lnTo>
                  <a:lnTo>
                    <a:pt x="2857619" y="739972"/>
                  </a:lnTo>
                  <a:lnTo>
                    <a:pt x="2858792" y="731768"/>
                  </a:lnTo>
                  <a:lnTo>
                    <a:pt x="2905975" y="731768"/>
                  </a:lnTo>
                  <a:lnTo>
                    <a:pt x="2919121" y="724691"/>
                  </a:lnTo>
                  <a:lnTo>
                    <a:pt x="2901158" y="691287"/>
                  </a:lnTo>
                  <a:close/>
                </a:path>
                <a:path w="3719195" h="1316354">
                  <a:moveTo>
                    <a:pt x="2631173" y="681098"/>
                  </a:moveTo>
                  <a:lnTo>
                    <a:pt x="2589865" y="696779"/>
                  </a:lnTo>
                  <a:lnTo>
                    <a:pt x="2562916" y="731642"/>
                  </a:lnTo>
                  <a:lnTo>
                    <a:pt x="2702158" y="731642"/>
                  </a:lnTo>
                  <a:lnTo>
                    <a:pt x="2700797" y="728700"/>
                  </a:lnTo>
                  <a:lnTo>
                    <a:pt x="2681295" y="699561"/>
                  </a:lnTo>
                  <a:lnTo>
                    <a:pt x="2657573" y="684172"/>
                  </a:lnTo>
                  <a:lnTo>
                    <a:pt x="2631173" y="681098"/>
                  </a:lnTo>
                  <a:close/>
                </a:path>
                <a:path w="3719195" h="1316354">
                  <a:moveTo>
                    <a:pt x="2824616" y="597780"/>
                  </a:moveTo>
                  <a:lnTo>
                    <a:pt x="2757989" y="611677"/>
                  </a:lnTo>
                  <a:lnTo>
                    <a:pt x="2724415" y="635577"/>
                  </a:lnTo>
                  <a:lnTo>
                    <a:pt x="2700336" y="665508"/>
                  </a:lnTo>
                  <a:lnTo>
                    <a:pt x="2737822" y="692094"/>
                  </a:lnTo>
                  <a:lnTo>
                    <a:pt x="2743647" y="681867"/>
                  </a:lnTo>
                  <a:lnTo>
                    <a:pt x="2751698" y="672175"/>
                  </a:lnTo>
                  <a:lnTo>
                    <a:pt x="2761364" y="663587"/>
                  </a:lnTo>
                  <a:lnTo>
                    <a:pt x="2772030" y="656671"/>
                  </a:lnTo>
                  <a:lnTo>
                    <a:pt x="2786721" y="650838"/>
                  </a:lnTo>
                  <a:lnTo>
                    <a:pt x="2799167" y="650189"/>
                  </a:lnTo>
                  <a:lnTo>
                    <a:pt x="2879057" y="650189"/>
                  </a:lnTo>
                  <a:lnTo>
                    <a:pt x="2873629" y="640095"/>
                  </a:lnTo>
                  <a:lnTo>
                    <a:pt x="2851554" y="611515"/>
                  </a:lnTo>
                  <a:lnTo>
                    <a:pt x="2824616" y="597780"/>
                  </a:lnTo>
                  <a:close/>
                </a:path>
                <a:path w="3719195" h="1316354">
                  <a:moveTo>
                    <a:pt x="2995605" y="464949"/>
                  </a:moveTo>
                  <a:lnTo>
                    <a:pt x="2927680" y="510518"/>
                  </a:lnTo>
                  <a:lnTo>
                    <a:pt x="3090450" y="753107"/>
                  </a:lnTo>
                  <a:lnTo>
                    <a:pt x="3158375" y="707538"/>
                  </a:lnTo>
                  <a:lnTo>
                    <a:pt x="3117685" y="646891"/>
                  </a:lnTo>
                  <a:lnTo>
                    <a:pt x="3124951" y="602306"/>
                  </a:lnTo>
                  <a:lnTo>
                    <a:pt x="3315217" y="602306"/>
                  </a:lnTo>
                  <a:lnTo>
                    <a:pt x="3322084" y="597699"/>
                  </a:lnTo>
                  <a:lnTo>
                    <a:pt x="3318355" y="585440"/>
                  </a:lnTo>
                  <a:lnTo>
                    <a:pt x="3259570" y="565794"/>
                  </a:lnTo>
                  <a:lnTo>
                    <a:pt x="3063267" y="565794"/>
                  </a:lnTo>
                  <a:lnTo>
                    <a:pt x="2995605" y="464949"/>
                  </a:lnTo>
                  <a:close/>
                </a:path>
                <a:path w="3719195" h="1316354">
                  <a:moveTo>
                    <a:pt x="3315217" y="602306"/>
                  </a:moveTo>
                  <a:lnTo>
                    <a:pt x="3124951" y="602306"/>
                  </a:lnTo>
                  <a:lnTo>
                    <a:pt x="3253325" y="643833"/>
                  </a:lnTo>
                  <a:lnTo>
                    <a:pt x="3315217" y="602306"/>
                  </a:lnTo>
                  <a:close/>
                </a:path>
                <a:path w="3719195" h="1316354">
                  <a:moveTo>
                    <a:pt x="3318355" y="585440"/>
                  </a:moveTo>
                  <a:lnTo>
                    <a:pt x="3322112" y="597680"/>
                  </a:lnTo>
                  <a:lnTo>
                    <a:pt x="3331284" y="589761"/>
                  </a:lnTo>
                  <a:lnTo>
                    <a:pt x="3318355" y="585440"/>
                  </a:lnTo>
                  <a:close/>
                </a:path>
                <a:path w="3719195" h="1316354">
                  <a:moveTo>
                    <a:pt x="3331284" y="589761"/>
                  </a:moveTo>
                  <a:lnTo>
                    <a:pt x="3322236" y="597597"/>
                  </a:lnTo>
                  <a:lnTo>
                    <a:pt x="3333039" y="590348"/>
                  </a:lnTo>
                  <a:lnTo>
                    <a:pt x="3331284" y="589761"/>
                  </a:lnTo>
                  <a:close/>
                </a:path>
                <a:path w="3719195" h="1316354">
                  <a:moveTo>
                    <a:pt x="3289920" y="239165"/>
                  </a:moveTo>
                  <a:lnTo>
                    <a:pt x="3228393" y="292430"/>
                  </a:lnTo>
                  <a:lnTo>
                    <a:pt x="3318355" y="585440"/>
                  </a:lnTo>
                  <a:lnTo>
                    <a:pt x="3331284" y="589761"/>
                  </a:lnTo>
                  <a:lnTo>
                    <a:pt x="3385844" y="542517"/>
                  </a:lnTo>
                  <a:lnTo>
                    <a:pt x="3366054" y="484582"/>
                  </a:lnTo>
                  <a:lnTo>
                    <a:pt x="3437554" y="422678"/>
                  </a:lnTo>
                  <a:lnTo>
                    <a:pt x="3344474" y="422678"/>
                  </a:lnTo>
                  <a:lnTo>
                    <a:pt x="3311679" y="327414"/>
                  </a:lnTo>
                  <a:lnTo>
                    <a:pt x="3477220" y="327414"/>
                  </a:lnTo>
                  <a:lnTo>
                    <a:pt x="3289920" y="239165"/>
                  </a:lnTo>
                  <a:close/>
                </a:path>
                <a:path w="3719195" h="1316354">
                  <a:moveTo>
                    <a:pt x="3165076" y="351245"/>
                  </a:moveTo>
                  <a:lnTo>
                    <a:pt x="3089528" y="401935"/>
                  </a:lnTo>
                  <a:lnTo>
                    <a:pt x="3063267" y="565794"/>
                  </a:lnTo>
                  <a:lnTo>
                    <a:pt x="3259570" y="565794"/>
                  </a:lnTo>
                  <a:lnTo>
                    <a:pt x="3138040" y="525177"/>
                  </a:lnTo>
                  <a:lnTo>
                    <a:pt x="3165076" y="351245"/>
                  </a:lnTo>
                  <a:close/>
                </a:path>
                <a:path w="3719195" h="1316354">
                  <a:moveTo>
                    <a:pt x="3546151" y="403725"/>
                  </a:moveTo>
                  <a:lnTo>
                    <a:pt x="3459444" y="403725"/>
                  </a:lnTo>
                  <a:lnTo>
                    <a:pt x="3513945" y="431609"/>
                  </a:lnTo>
                  <a:lnTo>
                    <a:pt x="3546151" y="403725"/>
                  </a:lnTo>
                  <a:close/>
                </a:path>
                <a:path w="3719195" h="1316354">
                  <a:moveTo>
                    <a:pt x="3477220" y="327414"/>
                  </a:moveTo>
                  <a:lnTo>
                    <a:pt x="3311679" y="327414"/>
                  </a:lnTo>
                  <a:lnTo>
                    <a:pt x="3401257" y="373506"/>
                  </a:lnTo>
                  <a:lnTo>
                    <a:pt x="3344474" y="422678"/>
                  </a:lnTo>
                  <a:lnTo>
                    <a:pt x="3437554" y="422678"/>
                  </a:lnTo>
                  <a:lnTo>
                    <a:pt x="3459444" y="403725"/>
                  </a:lnTo>
                  <a:lnTo>
                    <a:pt x="3546151" y="403725"/>
                  </a:lnTo>
                  <a:lnTo>
                    <a:pt x="3578938" y="375339"/>
                  </a:lnTo>
                  <a:lnTo>
                    <a:pt x="3477220" y="327414"/>
                  </a:lnTo>
                  <a:close/>
                </a:path>
                <a:path w="3719195" h="1316354">
                  <a:moveTo>
                    <a:pt x="3718175" y="175542"/>
                  </a:moveTo>
                  <a:lnTo>
                    <a:pt x="3620232" y="175542"/>
                  </a:lnTo>
                  <a:lnTo>
                    <a:pt x="3641501" y="177921"/>
                  </a:lnTo>
                  <a:lnTo>
                    <a:pt x="3647041" y="186307"/>
                  </a:lnTo>
                  <a:lnTo>
                    <a:pt x="3627837" y="229322"/>
                  </a:lnTo>
                  <a:lnTo>
                    <a:pt x="3587970" y="262388"/>
                  </a:lnTo>
                  <a:lnTo>
                    <a:pt x="3542426" y="282504"/>
                  </a:lnTo>
                  <a:lnTo>
                    <a:pt x="3570132" y="343172"/>
                  </a:lnTo>
                  <a:lnTo>
                    <a:pt x="3623240" y="318189"/>
                  </a:lnTo>
                  <a:lnTo>
                    <a:pt x="3675720" y="272190"/>
                  </a:lnTo>
                  <a:lnTo>
                    <a:pt x="3707672" y="224579"/>
                  </a:lnTo>
                  <a:lnTo>
                    <a:pt x="3719068" y="180734"/>
                  </a:lnTo>
                  <a:lnTo>
                    <a:pt x="3718175" y="175542"/>
                  </a:lnTo>
                  <a:close/>
                </a:path>
                <a:path w="3719195" h="1316354">
                  <a:moveTo>
                    <a:pt x="3544761" y="0"/>
                  </a:moveTo>
                  <a:lnTo>
                    <a:pt x="3497714" y="24566"/>
                  </a:lnTo>
                  <a:lnTo>
                    <a:pt x="3455496" y="62584"/>
                  </a:lnTo>
                  <a:lnTo>
                    <a:pt x="3423461" y="110122"/>
                  </a:lnTo>
                  <a:lnTo>
                    <a:pt x="3411952" y="153867"/>
                  </a:lnTo>
                  <a:lnTo>
                    <a:pt x="3418551" y="191890"/>
                  </a:lnTo>
                  <a:lnTo>
                    <a:pt x="3440837" y="222265"/>
                  </a:lnTo>
                  <a:lnTo>
                    <a:pt x="3481526" y="241794"/>
                  </a:lnTo>
                  <a:lnTo>
                    <a:pt x="3521288" y="235880"/>
                  </a:lnTo>
                  <a:lnTo>
                    <a:pt x="3558646" y="215528"/>
                  </a:lnTo>
                  <a:lnTo>
                    <a:pt x="3592120" y="191747"/>
                  </a:lnTo>
                  <a:lnTo>
                    <a:pt x="3620232" y="175542"/>
                  </a:lnTo>
                  <a:lnTo>
                    <a:pt x="3718175" y="175542"/>
                  </a:lnTo>
                  <a:lnTo>
                    <a:pt x="3715525" y="160147"/>
                  </a:lnTo>
                  <a:lnTo>
                    <a:pt x="3512606" y="160147"/>
                  </a:lnTo>
                  <a:lnTo>
                    <a:pt x="3491862" y="158194"/>
                  </a:lnTo>
                  <a:lnTo>
                    <a:pt x="3485821" y="149526"/>
                  </a:lnTo>
                  <a:lnTo>
                    <a:pt x="3484918" y="137932"/>
                  </a:lnTo>
                  <a:lnTo>
                    <a:pt x="3490367" y="123284"/>
                  </a:lnTo>
                  <a:lnTo>
                    <a:pt x="3517320" y="91801"/>
                  </a:lnTo>
                  <a:lnTo>
                    <a:pt x="3552672" y="68804"/>
                  </a:lnTo>
                  <a:lnTo>
                    <a:pt x="3573880" y="59694"/>
                  </a:lnTo>
                  <a:lnTo>
                    <a:pt x="3544761" y="0"/>
                  </a:lnTo>
                  <a:close/>
                </a:path>
                <a:path w="3719195" h="1316354">
                  <a:moveTo>
                    <a:pt x="3650272" y="93447"/>
                  </a:moveTo>
                  <a:lnTo>
                    <a:pt x="3610719" y="99443"/>
                  </a:lnTo>
                  <a:lnTo>
                    <a:pt x="3573569" y="119844"/>
                  </a:lnTo>
                  <a:lnTo>
                    <a:pt x="3540353" y="143721"/>
                  </a:lnTo>
                  <a:lnTo>
                    <a:pt x="3512606" y="160147"/>
                  </a:lnTo>
                  <a:lnTo>
                    <a:pt x="3715525" y="160147"/>
                  </a:lnTo>
                  <a:lnTo>
                    <a:pt x="3712533" y="142765"/>
                  </a:lnTo>
                  <a:lnTo>
                    <a:pt x="3690693" y="112781"/>
                  </a:lnTo>
                  <a:lnTo>
                    <a:pt x="3650272" y="93447"/>
                  </a:lnTo>
                  <a:close/>
                </a:path>
              </a:pathLst>
            </a:custGeom>
            <a:solidFill>
              <a:srgbClr val="E01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pl-PL"/>
            </a:p>
          </p:txBody>
        </p:sp>
      </p:grpSp>
      <p:sp>
        <p:nvSpPr>
          <p:cNvPr id="9" name="object 9">
            <a:extLst>
              <a:ext uri="{FF2B5EF4-FFF2-40B4-BE49-F238E27FC236}">
                <a16:creationId xmlns:a16="http://schemas.microsoft.com/office/drawing/2014/main" id="{45818667-8979-467B-AEBB-790A6D395C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650" spc="220" dirty="0">
                <a:latin typeface="Arial"/>
                <a:cs typeface="Arial"/>
              </a:rPr>
              <a:t>Ministerstwo</a:t>
            </a:r>
            <a:r>
              <a:rPr sz="1650" spc="475" dirty="0">
                <a:latin typeface="Arial"/>
                <a:cs typeface="Arial"/>
              </a:rPr>
              <a:t> </a:t>
            </a:r>
            <a:r>
              <a:rPr sz="1650" spc="210" dirty="0">
                <a:latin typeface="Arial"/>
                <a:cs typeface="Arial"/>
              </a:rPr>
              <a:t>Finansów</a:t>
            </a:r>
            <a:r>
              <a:rPr sz="1650" spc="-215" dirty="0">
                <a:latin typeface="Arial"/>
                <a:cs typeface="Arial"/>
              </a:rPr>
              <a:t> </a:t>
            </a: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BB56110E-C84A-4447-A869-A99139CC583C}"/>
              </a:ext>
            </a:extLst>
          </p:cNvPr>
          <p:cNvSpPr txBox="1"/>
          <p:nvPr/>
        </p:nvSpPr>
        <p:spPr>
          <a:xfrm>
            <a:off x="5224463" y="10525125"/>
            <a:ext cx="84137" cy="2603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eaLnBrk="1" fontAlgn="auto" hangingPunct="1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650" b="1" spc="-5" dirty="0">
                <a:solidFill>
                  <a:srgbClr val="414042"/>
                </a:solidFill>
                <a:latin typeface="Arial"/>
                <a:cs typeface="Arial"/>
              </a:rPr>
              <a:t>/</a:t>
            </a:r>
            <a:endParaRPr sz="1650">
              <a:latin typeface="Arial"/>
              <a:cs typeface="Arial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55F36D2E-55E3-4316-8E80-1480BF15AA19}"/>
              </a:ext>
            </a:extLst>
          </p:cNvPr>
          <p:cNvSpPr>
            <a:spLocks noGrp="1"/>
          </p:cNvSpPr>
          <p:nvPr>
            <p:ph type="dt" sz="quarter" idx="11"/>
          </p:nvPr>
        </p:nvSpPr>
        <p:spPr/>
        <p:txBody>
          <a:bodyPr rtlCol="0"/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650" spc="240" dirty="0">
                <a:latin typeface="Arial"/>
                <a:cs typeface="Arial"/>
              </a:rPr>
              <a:t>g</a:t>
            </a:r>
            <a:r>
              <a:rPr sz="1650" spc="-5" dirty="0">
                <a:latin typeface="Arial"/>
                <a:cs typeface="Arial"/>
              </a:rPr>
              <a:t>o</a:t>
            </a:r>
            <a:r>
              <a:rPr sz="1650" spc="-215" dirty="0">
                <a:latin typeface="Arial"/>
                <a:cs typeface="Arial"/>
              </a:rPr>
              <a:t> </a:t>
            </a:r>
            <a:r>
              <a:rPr sz="1650" spc="114" dirty="0">
                <a:latin typeface="Arial"/>
                <a:cs typeface="Arial"/>
              </a:rPr>
              <a:t>v</a:t>
            </a:r>
            <a:r>
              <a:rPr sz="1650" spc="240" dirty="0">
                <a:latin typeface="Arial"/>
                <a:cs typeface="Arial"/>
              </a:rPr>
              <a:t>.pl/finans</a:t>
            </a:r>
            <a:r>
              <a:rPr sz="1650" spc="-5" dirty="0">
                <a:latin typeface="Arial"/>
                <a:cs typeface="Arial"/>
              </a:rPr>
              <a:t>e</a:t>
            </a:r>
            <a:r>
              <a:rPr sz="1650" spc="-215" dirty="0">
                <a:latin typeface="Arial"/>
                <a:cs typeface="Arial"/>
              </a:rPr>
              <a:t> </a:t>
            </a: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B5199244-9F49-4EE6-AE4E-062C93D40F14}"/>
              </a:ext>
            </a:extLst>
          </p:cNvPr>
          <p:cNvSpPr txBox="1"/>
          <p:nvPr/>
        </p:nvSpPr>
        <p:spPr>
          <a:xfrm>
            <a:off x="7389813" y="10525125"/>
            <a:ext cx="84137" cy="2603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eaLnBrk="1" fontAlgn="auto" hangingPunct="1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650" b="1" spc="-5" dirty="0">
                <a:solidFill>
                  <a:srgbClr val="414042"/>
                </a:solidFill>
                <a:latin typeface="Arial"/>
                <a:cs typeface="Arial"/>
              </a:rPr>
              <a:t>/</a:t>
            </a:r>
            <a:endParaRPr sz="1650">
              <a:latin typeface="Arial"/>
              <a:cs typeface="Arial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C76EBEAF-2D6C-42B2-8B93-C05960B4BAD6}"/>
              </a:ext>
            </a:extLst>
          </p:cNvPr>
          <p:cNvSpPr txBox="1"/>
          <p:nvPr/>
        </p:nvSpPr>
        <p:spPr>
          <a:xfrm>
            <a:off x="7658100" y="10525125"/>
            <a:ext cx="1266825" cy="2603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eaLnBrk="1" fontAlgn="auto" hangingPunct="1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650" spc="240" dirty="0">
                <a:solidFill>
                  <a:srgbClr val="414042"/>
                </a:solidFill>
                <a:latin typeface="Arial"/>
                <a:cs typeface="Arial"/>
              </a:rPr>
              <a:t>g</a:t>
            </a:r>
            <a:r>
              <a:rPr sz="1650" spc="-5" dirty="0">
                <a:solidFill>
                  <a:srgbClr val="414042"/>
                </a:solidFill>
                <a:latin typeface="Arial"/>
                <a:cs typeface="Arial"/>
              </a:rPr>
              <a:t>o</a:t>
            </a:r>
            <a:r>
              <a:rPr sz="1650" spc="-215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650" spc="114" dirty="0">
                <a:solidFill>
                  <a:srgbClr val="414042"/>
                </a:solidFill>
                <a:latin typeface="Arial"/>
                <a:cs typeface="Arial"/>
              </a:rPr>
              <a:t>v</a:t>
            </a:r>
            <a:r>
              <a:rPr sz="1650" spc="240" dirty="0">
                <a:solidFill>
                  <a:srgbClr val="414042"/>
                </a:solidFill>
                <a:latin typeface="Arial"/>
                <a:cs typeface="Arial"/>
              </a:rPr>
              <a:t>.pl/ka</a:t>
            </a:r>
            <a:r>
              <a:rPr sz="1650" spc="-5" dirty="0">
                <a:solidFill>
                  <a:srgbClr val="414042"/>
                </a:solidFill>
                <a:latin typeface="Arial"/>
                <a:cs typeface="Arial"/>
              </a:rPr>
              <a:t>s</a:t>
            </a:r>
            <a:r>
              <a:rPr sz="1650" spc="-215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endParaRPr sz="1650">
              <a:latin typeface="Arial"/>
              <a:cs typeface="Arial"/>
            </a:endParaRPr>
          </a:p>
        </p:txBody>
      </p:sp>
      <p:sp>
        <p:nvSpPr>
          <p:cNvPr id="6153" name="object 14">
            <a:extLst>
              <a:ext uri="{FF2B5EF4-FFF2-40B4-BE49-F238E27FC236}">
                <a16:creationId xmlns:a16="http://schemas.microsoft.com/office/drawing/2014/main" id="{0589C074-3A4F-449B-A1F1-FA76C95B5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81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A730FBD-69F1-45B1-8B59-4EE940E7EC3C}" type="slidenum">
              <a:rPr lang="pl-PL" altLang="pl-PL">
                <a:solidFill>
                  <a:srgbClr val="7B7C7F"/>
                </a:solidFill>
              </a:rPr>
              <a:pPr/>
              <a:t>1</a:t>
            </a:fld>
            <a:endParaRPr lang="pl-PL" altLang="pl-PL">
              <a:solidFill>
                <a:srgbClr val="7B7C7F"/>
              </a:solidFill>
            </a:endParaRPr>
          </a:p>
        </p:txBody>
      </p:sp>
      <p:pic>
        <p:nvPicPr>
          <p:cNvPr id="6154" name="Obraz 2">
            <a:extLst>
              <a:ext uri="{FF2B5EF4-FFF2-40B4-BE49-F238E27FC236}">
                <a16:creationId xmlns:a16="http://schemas.microsoft.com/office/drawing/2014/main" id="{68D3EECE-CA87-40E3-84F0-0B1B97E20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7388" y="6765925"/>
            <a:ext cx="4741862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az 17">
            <a:extLst>
              <a:ext uri="{FF2B5EF4-FFF2-40B4-BE49-F238E27FC236}">
                <a16:creationId xmlns:a16="http://schemas.microsoft.com/office/drawing/2014/main" id="{55ABAC1C-C28F-4D0D-871D-6D2A77B830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6350"/>
            <a:ext cx="20113625" cy="1017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05062E1-14AB-496A-A6A8-0B4EC289C357}"/>
              </a:ext>
            </a:extLst>
          </p:cNvPr>
          <p:cNvSpPr txBox="1"/>
          <p:nvPr/>
        </p:nvSpPr>
        <p:spPr>
          <a:xfrm>
            <a:off x="2081213" y="6443663"/>
            <a:ext cx="9598025" cy="904875"/>
          </a:xfrm>
          <a:prstGeom prst="rect">
            <a:avLst/>
          </a:prstGeom>
        </p:spPr>
        <p:txBody>
          <a:bodyPr lIns="0" tIns="15240" rIns="0" bIns="0">
            <a:spAutoFit/>
          </a:bodyPr>
          <a:lstStyle/>
          <a:p>
            <a:pPr marL="12700" eaLnBrk="1" fontAlgn="auto" hangingPunct="1">
              <a:spcBef>
                <a:spcPts val="120"/>
              </a:spcBef>
              <a:spcAft>
                <a:spcPts val="0"/>
              </a:spcAft>
              <a:defRPr/>
            </a:pPr>
            <a:r>
              <a:rPr sz="5750" b="1" spc="5" dirty="0">
                <a:solidFill>
                  <a:srgbClr val="FFFFFF"/>
                </a:solidFill>
                <a:latin typeface="OpenSans-Extrabold"/>
                <a:cs typeface="OpenSans-Extrabold"/>
              </a:rPr>
              <a:t>Kto</a:t>
            </a:r>
            <a:r>
              <a:rPr sz="5750" b="1" spc="-10" dirty="0">
                <a:solidFill>
                  <a:srgbClr val="FFFFFF"/>
                </a:solidFill>
                <a:latin typeface="OpenSans-Extrabold"/>
                <a:cs typeface="OpenSans-Extrabold"/>
              </a:rPr>
              <a:t> </a:t>
            </a:r>
            <a:r>
              <a:rPr sz="5750" b="1" spc="5" dirty="0">
                <a:solidFill>
                  <a:srgbClr val="FFFFFF"/>
                </a:solidFill>
                <a:latin typeface="OpenSans-Extrabold"/>
                <a:cs typeface="OpenSans-Extrabold"/>
              </a:rPr>
              <a:t>jest</a:t>
            </a:r>
            <a:r>
              <a:rPr sz="5750" b="1" spc="-15" dirty="0">
                <a:solidFill>
                  <a:srgbClr val="FFFFFF"/>
                </a:solidFill>
                <a:latin typeface="OpenSans-Extrabold"/>
                <a:cs typeface="OpenSans-Extrabold"/>
              </a:rPr>
              <a:t> </a:t>
            </a:r>
            <a:r>
              <a:rPr sz="5750" b="1" spc="5" dirty="0">
                <a:solidFill>
                  <a:srgbClr val="FFFFFF"/>
                </a:solidFill>
                <a:latin typeface="OpenSans-Extrabold"/>
                <a:cs typeface="OpenSans-Extrabold"/>
              </a:rPr>
              <a:t>adresatem</a:t>
            </a:r>
            <a:r>
              <a:rPr sz="5750" b="1" spc="-10" dirty="0">
                <a:solidFill>
                  <a:srgbClr val="FFFFFF"/>
                </a:solidFill>
                <a:latin typeface="OpenSans-Extrabold"/>
                <a:cs typeface="OpenSans-Extrabold"/>
              </a:rPr>
              <a:t> </a:t>
            </a:r>
            <a:r>
              <a:rPr sz="5750" b="1" spc="5" dirty="0">
                <a:solidFill>
                  <a:srgbClr val="FFFFFF"/>
                </a:solidFill>
                <a:latin typeface="OpenSans-Extrabold"/>
                <a:cs typeface="OpenSans-Extrabold"/>
              </a:rPr>
              <a:t>akcji?</a:t>
            </a:r>
            <a:endParaRPr sz="5750">
              <a:latin typeface="OpenSans-Extrabold"/>
              <a:cs typeface="OpenSans-Extrabold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182CD14F-A7AB-4AA5-A24B-5D6ACDD4C5F4}"/>
              </a:ext>
            </a:extLst>
          </p:cNvPr>
          <p:cNvSpPr txBox="1"/>
          <p:nvPr/>
        </p:nvSpPr>
        <p:spPr>
          <a:xfrm>
            <a:off x="2081213" y="7654925"/>
            <a:ext cx="7818437" cy="1597025"/>
          </a:xfrm>
          <a:prstGeom prst="rect">
            <a:avLst/>
          </a:prstGeom>
        </p:spPr>
        <p:txBody>
          <a:bodyPr lIns="0" tIns="100965" rIns="0" bIns="0">
            <a:spAutoFit/>
          </a:bodyPr>
          <a:lstStyle/>
          <a:p>
            <a:pPr marL="483234" indent="-471170" eaLnBrk="1" fontAlgn="auto" hangingPunct="1">
              <a:spcBef>
                <a:spcPts val="795"/>
              </a:spcBef>
              <a:spcAft>
                <a:spcPts val="0"/>
              </a:spcAft>
              <a:buFontTx/>
              <a:buChar char="•"/>
              <a:tabLst>
                <a:tab pos="483234" algn="l"/>
                <a:tab pos="483870" algn="l"/>
              </a:tabLst>
              <a:defRPr/>
            </a:pPr>
            <a:r>
              <a:rPr sz="2850" spc="15" dirty="0">
                <a:solidFill>
                  <a:srgbClr val="FFFFFF"/>
                </a:solidFill>
                <a:latin typeface="Open Sans"/>
                <a:cs typeface="Open Sans"/>
              </a:rPr>
              <a:t>uczniowie</a:t>
            </a:r>
            <a:r>
              <a:rPr sz="285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lang="pl-PL" sz="2850" spc="15" dirty="0">
                <a:solidFill>
                  <a:srgbClr val="FFFFFF"/>
                </a:solidFill>
                <a:latin typeface="Open Sans"/>
                <a:cs typeface="Open Sans"/>
              </a:rPr>
              <a:t>klas</a:t>
            </a:r>
            <a:r>
              <a:rPr sz="2850" spc="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2850" spc="10" dirty="0">
                <a:solidFill>
                  <a:srgbClr val="FFFFFF"/>
                </a:solidFill>
                <a:latin typeface="Open Sans"/>
                <a:cs typeface="Open Sans"/>
              </a:rPr>
              <a:t>7</a:t>
            </a:r>
            <a:r>
              <a:rPr lang="pl-PL" sz="2850" spc="10" dirty="0">
                <a:solidFill>
                  <a:srgbClr val="FFFFFF"/>
                </a:solidFill>
                <a:latin typeface="Open Sans"/>
                <a:cs typeface="Open Sans"/>
              </a:rPr>
              <a:t>. i</a:t>
            </a:r>
            <a:r>
              <a:rPr sz="2850" spc="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2850" spc="20" dirty="0">
                <a:solidFill>
                  <a:srgbClr val="FFFFFF"/>
                </a:solidFill>
                <a:latin typeface="Open Sans"/>
                <a:cs typeface="Open Sans"/>
              </a:rPr>
              <a:t>8</a:t>
            </a:r>
            <a:r>
              <a:rPr lang="pl-PL" sz="2850" spc="20" dirty="0">
                <a:solidFill>
                  <a:srgbClr val="FFFFFF"/>
                </a:solidFill>
                <a:latin typeface="Open Sans"/>
                <a:cs typeface="Open Sans"/>
              </a:rPr>
              <a:t>.</a:t>
            </a:r>
            <a:r>
              <a:rPr sz="285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2850" spc="10" dirty="0">
                <a:solidFill>
                  <a:srgbClr val="FFFFFF"/>
                </a:solidFill>
                <a:latin typeface="Open Sans"/>
                <a:cs typeface="Open Sans"/>
              </a:rPr>
              <a:t>szkół</a:t>
            </a:r>
            <a:r>
              <a:rPr sz="285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2850" spc="20" dirty="0">
                <a:solidFill>
                  <a:srgbClr val="FFFFFF"/>
                </a:solidFill>
                <a:latin typeface="Open Sans"/>
                <a:cs typeface="Open Sans"/>
              </a:rPr>
              <a:t>podstawowych</a:t>
            </a:r>
            <a:endParaRPr sz="2850" dirty="0">
              <a:latin typeface="Open Sans"/>
              <a:cs typeface="Open Sans"/>
            </a:endParaRPr>
          </a:p>
          <a:p>
            <a:pPr marL="483234" indent="-471170" eaLnBrk="1" fontAlgn="auto" hangingPunct="1">
              <a:spcBef>
                <a:spcPts val="705"/>
              </a:spcBef>
              <a:spcAft>
                <a:spcPts val="0"/>
              </a:spcAft>
              <a:buFontTx/>
              <a:buChar char="•"/>
              <a:tabLst>
                <a:tab pos="483234" algn="l"/>
                <a:tab pos="483870" algn="l"/>
              </a:tabLst>
              <a:defRPr/>
            </a:pPr>
            <a:r>
              <a:rPr sz="2850" spc="15" dirty="0">
                <a:solidFill>
                  <a:srgbClr val="FFFFFF"/>
                </a:solidFill>
                <a:latin typeface="Open Sans"/>
                <a:cs typeface="Open Sans"/>
              </a:rPr>
              <a:t>uczniowie</a:t>
            </a:r>
            <a:r>
              <a:rPr sz="2850" spc="-5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2850" spc="10" dirty="0">
                <a:solidFill>
                  <a:srgbClr val="FFFFFF"/>
                </a:solidFill>
                <a:latin typeface="Open Sans"/>
                <a:cs typeface="Open Sans"/>
              </a:rPr>
              <a:t>szkół</a:t>
            </a:r>
            <a:r>
              <a:rPr sz="2850" spc="-1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2850" spc="20" dirty="0">
                <a:solidFill>
                  <a:srgbClr val="FFFFFF"/>
                </a:solidFill>
                <a:latin typeface="Open Sans"/>
                <a:cs typeface="Open Sans"/>
              </a:rPr>
              <a:t>ponadpodstawowych</a:t>
            </a:r>
            <a:endParaRPr sz="2850" dirty="0">
              <a:latin typeface="Open Sans"/>
              <a:cs typeface="Open Sans"/>
            </a:endParaRPr>
          </a:p>
          <a:p>
            <a:pPr marL="483234" indent="-471170" eaLnBrk="1" fontAlgn="auto" hangingPunct="1">
              <a:spcBef>
                <a:spcPts val="700"/>
              </a:spcBef>
              <a:spcAft>
                <a:spcPts val="0"/>
              </a:spcAft>
              <a:buFontTx/>
              <a:buChar char="•"/>
              <a:tabLst>
                <a:tab pos="483234" algn="l"/>
                <a:tab pos="483870" algn="l"/>
              </a:tabLst>
              <a:defRPr/>
            </a:pPr>
            <a:r>
              <a:rPr sz="2850" spc="15" dirty="0">
                <a:solidFill>
                  <a:srgbClr val="FFFFFF"/>
                </a:solidFill>
                <a:latin typeface="Open Sans"/>
                <a:cs typeface="Open Sans"/>
              </a:rPr>
              <a:t>nauczyciele,</a:t>
            </a:r>
            <a:r>
              <a:rPr sz="2850" spc="-20" dirty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sz="2850" spc="10" dirty="0">
                <a:solidFill>
                  <a:srgbClr val="FFFFFF"/>
                </a:solidFill>
                <a:latin typeface="Open Sans"/>
                <a:cs typeface="Open Sans"/>
              </a:rPr>
              <a:t>rodzice</a:t>
            </a:r>
            <a:endParaRPr sz="2850" dirty="0">
              <a:latin typeface="Open Sans"/>
              <a:cs typeface="Open Sans"/>
            </a:endParaRPr>
          </a:p>
        </p:txBody>
      </p:sp>
      <p:grpSp>
        <p:nvGrpSpPr>
          <p:cNvPr id="7173" name="object 4">
            <a:extLst>
              <a:ext uri="{FF2B5EF4-FFF2-40B4-BE49-F238E27FC236}">
                <a16:creationId xmlns:a16="http://schemas.microsoft.com/office/drawing/2014/main" id="{956E0697-EC02-4D95-9012-CF575B9EAC4D}"/>
              </a:ext>
            </a:extLst>
          </p:cNvPr>
          <p:cNvGrpSpPr>
            <a:grpSpLocks/>
          </p:cNvGrpSpPr>
          <p:nvPr/>
        </p:nvGrpSpPr>
        <p:grpSpPr bwMode="auto">
          <a:xfrm>
            <a:off x="17497425" y="0"/>
            <a:ext cx="2606675" cy="879475"/>
            <a:chOff x="17496849" y="0"/>
            <a:chExt cx="2607310" cy="880110"/>
          </a:xfrm>
        </p:grpSpPr>
        <p:sp>
          <p:nvSpPr>
            <p:cNvPr id="7180" name="object 5">
              <a:extLst>
                <a:ext uri="{FF2B5EF4-FFF2-40B4-BE49-F238E27FC236}">
                  <a16:creationId xmlns:a16="http://schemas.microsoft.com/office/drawing/2014/main" id="{D0CB78B3-6CC8-4D99-AB11-A3A59DEFF1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96849" y="0"/>
              <a:ext cx="2607310" cy="880110"/>
            </a:xfrm>
            <a:custGeom>
              <a:avLst/>
              <a:gdLst>
                <a:gd name="T0" fmla="*/ 2607251 w 2607309"/>
                <a:gd name="T1" fmla="*/ 0 h 880110"/>
                <a:gd name="T2" fmla="*/ 0 w 2607309"/>
                <a:gd name="T3" fmla="*/ 0 h 880110"/>
                <a:gd name="T4" fmla="*/ 0 w 2607309"/>
                <a:gd name="T5" fmla="*/ 879554 h 880110"/>
                <a:gd name="T6" fmla="*/ 2607251 w 2607309"/>
                <a:gd name="T7" fmla="*/ 879554 h 880110"/>
                <a:gd name="T8" fmla="*/ 2607251 w 2607309"/>
                <a:gd name="T9" fmla="*/ 0 h 880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07309" h="880110">
                  <a:moveTo>
                    <a:pt x="2607239" y="0"/>
                  </a:moveTo>
                  <a:lnTo>
                    <a:pt x="0" y="0"/>
                  </a:lnTo>
                  <a:lnTo>
                    <a:pt x="0" y="879554"/>
                  </a:lnTo>
                  <a:lnTo>
                    <a:pt x="2607239" y="879554"/>
                  </a:lnTo>
                  <a:lnTo>
                    <a:pt x="2607239" y="0"/>
                  </a:lnTo>
                  <a:close/>
                </a:path>
              </a:pathLst>
            </a:custGeom>
            <a:solidFill>
              <a:srgbClr val="E01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pl-PL"/>
            </a:p>
          </p:txBody>
        </p:sp>
        <p:pic>
          <p:nvPicPr>
            <p:cNvPr id="7181" name="object 6">
              <a:extLst>
                <a:ext uri="{FF2B5EF4-FFF2-40B4-BE49-F238E27FC236}">
                  <a16:creationId xmlns:a16="http://schemas.microsoft.com/office/drawing/2014/main" id="{5D99F07B-BC6E-40C1-A1A7-9ACB89D83E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19003" y="314385"/>
              <a:ext cx="252579" cy="181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82" name="object 7">
              <a:extLst>
                <a:ext uri="{FF2B5EF4-FFF2-40B4-BE49-F238E27FC236}">
                  <a16:creationId xmlns:a16="http://schemas.microsoft.com/office/drawing/2014/main" id="{CA15D174-907D-40E5-B2DD-403B7A1CF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71580" y="314394"/>
              <a:ext cx="325120" cy="254635"/>
            </a:xfrm>
            <a:custGeom>
              <a:avLst/>
              <a:gdLst>
                <a:gd name="T0" fmla="*/ 72161 w 325119"/>
                <a:gd name="T1" fmla="*/ 181558 h 254634"/>
                <a:gd name="T2" fmla="*/ 0 w 325119"/>
                <a:gd name="T3" fmla="*/ 181558 h 254634"/>
                <a:gd name="T4" fmla="*/ 0 w 325119"/>
                <a:gd name="T5" fmla="*/ 254177 h 254634"/>
                <a:gd name="T6" fmla="*/ 72161 w 325119"/>
                <a:gd name="T7" fmla="*/ 254177 h 254634"/>
                <a:gd name="T8" fmla="*/ 72161 w 325119"/>
                <a:gd name="T9" fmla="*/ 181558 h 254634"/>
                <a:gd name="T10" fmla="*/ 324763 w 325119"/>
                <a:gd name="T11" fmla="*/ 145249 h 254634"/>
                <a:gd name="T12" fmla="*/ 316254 w 325119"/>
                <a:gd name="T13" fmla="*/ 102831 h 254634"/>
                <a:gd name="T14" fmla="*/ 293064 w 325119"/>
                <a:gd name="T15" fmla="*/ 68211 h 254634"/>
                <a:gd name="T16" fmla="*/ 258647 w 325119"/>
                <a:gd name="T17" fmla="*/ 44856 h 254634"/>
                <a:gd name="T18" fmla="*/ 216521 w 325119"/>
                <a:gd name="T19" fmla="*/ 36309 h 254634"/>
                <a:gd name="T20" fmla="*/ 202475 w 325119"/>
                <a:gd name="T21" fmla="*/ 33451 h 254634"/>
                <a:gd name="T22" fmla="*/ 191007 w 325119"/>
                <a:gd name="T23" fmla="*/ 25666 h 254634"/>
                <a:gd name="T24" fmla="*/ 183273 w 325119"/>
                <a:gd name="T25" fmla="*/ 14135 h 254634"/>
                <a:gd name="T26" fmla="*/ 180428 w 325119"/>
                <a:gd name="T27" fmla="*/ 0 h 254634"/>
                <a:gd name="T28" fmla="*/ 108254 w 325119"/>
                <a:gd name="T29" fmla="*/ 0 h 254634"/>
                <a:gd name="T30" fmla="*/ 116763 w 325119"/>
                <a:gd name="T31" fmla="*/ 42392 h 254634"/>
                <a:gd name="T32" fmla="*/ 139954 w 325119"/>
                <a:gd name="T33" fmla="*/ 77012 h 254634"/>
                <a:gd name="T34" fmla="*/ 174383 w 325119"/>
                <a:gd name="T35" fmla="*/ 100355 h 254634"/>
                <a:gd name="T36" fmla="*/ 230555 w 325119"/>
                <a:gd name="T37" fmla="*/ 111772 h 254634"/>
                <a:gd name="T38" fmla="*/ 242023 w 325119"/>
                <a:gd name="T39" fmla="*/ 119557 h 254634"/>
                <a:gd name="T40" fmla="*/ 249757 w 325119"/>
                <a:gd name="T41" fmla="*/ 131114 h 254634"/>
                <a:gd name="T42" fmla="*/ 252602 w 325119"/>
                <a:gd name="T43" fmla="*/ 145249 h 254634"/>
                <a:gd name="T44" fmla="*/ 249757 w 325119"/>
                <a:gd name="T45" fmla="*/ 159371 h 254634"/>
                <a:gd name="T46" fmla="*/ 242023 w 325119"/>
                <a:gd name="T47" fmla="*/ 170915 h 254634"/>
                <a:gd name="T48" fmla="*/ 230555 w 325119"/>
                <a:gd name="T49" fmla="*/ 178688 h 254634"/>
                <a:gd name="T50" fmla="*/ 216521 w 325119"/>
                <a:gd name="T51" fmla="*/ 181545 h 254634"/>
                <a:gd name="T52" fmla="*/ 144335 w 325119"/>
                <a:gd name="T53" fmla="*/ 181545 h 254634"/>
                <a:gd name="T54" fmla="*/ 144335 w 325119"/>
                <a:gd name="T55" fmla="*/ 254177 h 254634"/>
                <a:gd name="T56" fmla="*/ 216521 w 325119"/>
                <a:gd name="T57" fmla="*/ 254177 h 254634"/>
                <a:gd name="T58" fmla="*/ 258647 w 325119"/>
                <a:gd name="T59" fmla="*/ 245617 h 254634"/>
                <a:gd name="T60" fmla="*/ 293064 w 325119"/>
                <a:gd name="T61" fmla="*/ 222262 h 254634"/>
                <a:gd name="T62" fmla="*/ 316254 w 325119"/>
                <a:gd name="T63" fmla="*/ 187641 h 254634"/>
                <a:gd name="T64" fmla="*/ 324763 w 325119"/>
                <a:gd name="T65" fmla="*/ 145249 h 25463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25119" h="254634">
                  <a:moveTo>
                    <a:pt x="72161" y="181546"/>
                  </a:moveTo>
                  <a:lnTo>
                    <a:pt x="0" y="181546"/>
                  </a:lnTo>
                  <a:lnTo>
                    <a:pt x="0" y="254165"/>
                  </a:lnTo>
                  <a:lnTo>
                    <a:pt x="72161" y="254165"/>
                  </a:lnTo>
                  <a:lnTo>
                    <a:pt x="72161" y="181546"/>
                  </a:lnTo>
                  <a:close/>
                </a:path>
                <a:path w="325119" h="254634">
                  <a:moveTo>
                    <a:pt x="324751" y="145237"/>
                  </a:moveTo>
                  <a:lnTo>
                    <a:pt x="316242" y="102831"/>
                  </a:lnTo>
                  <a:lnTo>
                    <a:pt x="293052" y="68211"/>
                  </a:lnTo>
                  <a:lnTo>
                    <a:pt x="258635" y="44856"/>
                  </a:lnTo>
                  <a:lnTo>
                    <a:pt x="216509" y="36309"/>
                  </a:lnTo>
                  <a:lnTo>
                    <a:pt x="202463" y="33451"/>
                  </a:lnTo>
                  <a:lnTo>
                    <a:pt x="190995" y="25666"/>
                  </a:lnTo>
                  <a:lnTo>
                    <a:pt x="183261" y="14135"/>
                  </a:lnTo>
                  <a:lnTo>
                    <a:pt x="180416" y="0"/>
                  </a:lnTo>
                  <a:lnTo>
                    <a:pt x="108254" y="0"/>
                  </a:lnTo>
                  <a:lnTo>
                    <a:pt x="116763" y="42392"/>
                  </a:lnTo>
                  <a:lnTo>
                    <a:pt x="139954" y="77012"/>
                  </a:lnTo>
                  <a:lnTo>
                    <a:pt x="174371" y="100355"/>
                  </a:lnTo>
                  <a:lnTo>
                    <a:pt x="230543" y="111772"/>
                  </a:lnTo>
                  <a:lnTo>
                    <a:pt x="242011" y="119557"/>
                  </a:lnTo>
                  <a:lnTo>
                    <a:pt x="249745" y="131102"/>
                  </a:lnTo>
                  <a:lnTo>
                    <a:pt x="252590" y="145237"/>
                  </a:lnTo>
                  <a:lnTo>
                    <a:pt x="249745" y="159359"/>
                  </a:lnTo>
                  <a:lnTo>
                    <a:pt x="242011" y="170903"/>
                  </a:lnTo>
                  <a:lnTo>
                    <a:pt x="230543" y="178676"/>
                  </a:lnTo>
                  <a:lnTo>
                    <a:pt x="216509" y="181533"/>
                  </a:lnTo>
                  <a:lnTo>
                    <a:pt x="144335" y="181533"/>
                  </a:lnTo>
                  <a:lnTo>
                    <a:pt x="144335" y="254165"/>
                  </a:lnTo>
                  <a:lnTo>
                    <a:pt x="216509" y="254165"/>
                  </a:lnTo>
                  <a:lnTo>
                    <a:pt x="258635" y="245605"/>
                  </a:lnTo>
                  <a:lnTo>
                    <a:pt x="293052" y="222250"/>
                  </a:lnTo>
                  <a:lnTo>
                    <a:pt x="316242" y="187629"/>
                  </a:lnTo>
                  <a:lnTo>
                    <a:pt x="324751" y="145237"/>
                  </a:lnTo>
                  <a:close/>
                </a:path>
              </a:pathLst>
            </a:custGeom>
            <a:solidFill>
              <a:srgbClr val="F7BF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pl-PL"/>
            </a:p>
          </p:txBody>
        </p:sp>
        <p:pic>
          <p:nvPicPr>
            <p:cNvPr id="7183" name="object 8">
              <a:extLst>
                <a:ext uri="{FF2B5EF4-FFF2-40B4-BE49-F238E27FC236}">
                  <a16:creationId xmlns:a16="http://schemas.microsoft.com/office/drawing/2014/main" id="{DACBE17A-3701-48DF-8110-01CE15D45A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79841" y="205458"/>
              <a:ext cx="108248" cy="108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84" name="object 9">
              <a:extLst>
                <a:ext uri="{FF2B5EF4-FFF2-40B4-BE49-F238E27FC236}">
                  <a16:creationId xmlns:a16="http://schemas.microsoft.com/office/drawing/2014/main" id="{46936D5F-BDE9-4399-B257-D5F8A14BAE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18990" y="205466"/>
              <a:ext cx="397510" cy="436245"/>
            </a:xfrm>
            <a:custGeom>
              <a:avLst/>
              <a:gdLst>
                <a:gd name="T0" fmla="*/ 0 w 397509"/>
                <a:gd name="T1" fmla="*/ 181533 h 436245"/>
                <a:gd name="T2" fmla="*/ 72161 w 397509"/>
                <a:gd name="T3" fmla="*/ 290461 h 436245"/>
                <a:gd name="T4" fmla="*/ 72161 w 397509"/>
                <a:gd name="T5" fmla="*/ 0 h 436245"/>
                <a:gd name="T6" fmla="*/ 0 w 397509"/>
                <a:gd name="T7" fmla="*/ 108927 h 436245"/>
                <a:gd name="T8" fmla="*/ 72161 w 397509"/>
                <a:gd name="T9" fmla="*/ 0 h 436245"/>
                <a:gd name="T10" fmla="*/ 180428 w 397509"/>
                <a:gd name="T11" fmla="*/ 363093 h 436245"/>
                <a:gd name="T12" fmla="*/ 252602 w 397509"/>
                <a:gd name="T13" fmla="*/ 435698 h 436245"/>
                <a:gd name="T14" fmla="*/ 252602 w 397509"/>
                <a:gd name="T15" fmla="*/ 0 h 436245"/>
                <a:gd name="T16" fmla="*/ 171919 w 397509"/>
                <a:gd name="T17" fmla="*/ 42392 h 436245"/>
                <a:gd name="T18" fmla="*/ 114312 w 397509"/>
                <a:gd name="T19" fmla="*/ 100368 h 436245"/>
                <a:gd name="T20" fmla="*/ 101981 w 397509"/>
                <a:gd name="T21" fmla="*/ 111391 h 436245"/>
                <a:gd name="T22" fmla="*/ 156502 w 397509"/>
                <a:gd name="T23" fmla="*/ 129933 h 436245"/>
                <a:gd name="T24" fmla="*/ 210197 w 397509"/>
                <a:gd name="T25" fmla="*/ 116916 h 436245"/>
                <a:gd name="T26" fmla="*/ 247484 w 397509"/>
                <a:gd name="T27" fmla="*/ 43091 h 436245"/>
                <a:gd name="T28" fmla="*/ 324776 w 397509"/>
                <a:gd name="T29" fmla="*/ 145237 h 436245"/>
                <a:gd name="T30" fmla="*/ 267918 w 397509"/>
                <a:gd name="T31" fmla="*/ 156946 h 436245"/>
                <a:gd name="T32" fmla="*/ 221703 w 397509"/>
                <a:gd name="T33" fmla="*/ 188836 h 436245"/>
                <a:gd name="T34" fmla="*/ 202856 w 397509"/>
                <a:gd name="T35" fmla="*/ 165303 h 436245"/>
                <a:gd name="T36" fmla="*/ 180428 w 397509"/>
                <a:gd name="T37" fmla="*/ 145237 h 436245"/>
                <a:gd name="T38" fmla="*/ 130225 w 397509"/>
                <a:gd name="T39" fmla="*/ 171932 h 436245"/>
                <a:gd name="T40" fmla="*/ 72174 w 397509"/>
                <a:gd name="T41" fmla="*/ 181546 h 436245"/>
                <a:gd name="T42" fmla="*/ 148717 w 397509"/>
                <a:gd name="T43" fmla="*/ 213448 h 436245"/>
                <a:gd name="T44" fmla="*/ 180428 w 397509"/>
                <a:gd name="T45" fmla="*/ 290461 h 436245"/>
                <a:gd name="T46" fmla="*/ 191490 w 397509"/>
                <a:gd name="T47" fmla="*/ 234632 h 436245"/>
                <a:gd name="T48" fmla="*/ 221690 w 397509"/>
                <a:gd name="T49" fmla="*/ 188849 h 436245"/>
                <a:gd name="T50" fmla="*/ 244461 w 397509"/>
                <a:gd name="T51" fmla="*/ 236410 h 436245"/>
                <a:gd name="T52" fmla="*/ 252602 w 397509"/>
                <a:gd name="T53" fmla="*/ 290461 h 436245"/>
                <a:gd name="T54" fmla="*/ 273747 w 397509"/>
                <a:gd name="T55" fmla="*/ 239115 h 436245"/>
                <a:gd name="T56" fmla="*/ 324776 w 397509"/>
                <a:gd name="T57" fmla="*/ 217843 h 436245"/>
                <a:gd name="T58" fmla="*/ 396937 w 397509"/>
                <a:gd name="T59" fmla="*/ 363093 h 436245"/>
                <a:gd name="T60" fmla="*/ 324763 w 397509"/>
                <a:gd name="T61" fmla="*/ 435698 h 436245"/>
                <a:gd name="T62" fmla="*/ 396937 w 397509"/>
                <a:gd name="T63" fmla="*/ 363093 h 436245"/>
                <a:gd name="T64" fmla="*/ 324776 w 397509"/>
                <a:gd name="T65" fmla="*/ 217843 h 436245"/>
                <a:gd name="T66" fmla="*/ 396950 w 397509"/>
                <a:gd name="T67" fmla="*/ 290461 h 43624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97509" h="436245">
                  <a:moveTo>
                    <a:pt x="72161" y="181533"/>
                  </a:moveTo>
                  <a:lnTo>
                    <a:pt x="0" y="181533"/>
                  </a:lnTo>
                  <a:lnTo>
                    <a:pt x="0" y="290461"/>
                  </a:lnTo>
                  <a:lnTo>
                    <a:pt x="72161" y="290461"/>
                  </a:lnTo>
                  <a:lnTo>
                    <a:pt x="72161" y="181533"/>
                  </a:lnTo>
                  <a:close/>
                </a:path>
                <a:path w="397509" h="436245">
                  <a:moveTo>
                    <a:pt x="72161" y="0"/>
                  </a:moveTo>
                  <a:lnTo>
                    <a:pt x="0" y="0"/>
                  </a:lnTo>
                  <a:lnTo>
                    <a:pt x="0" y="108927"/>
                  </a:lnTo>
                  <a:lnTo>
                    <a:pt x="72161" y="108927"/>
                  </a:lnTo>
                  <a:lnTo>
                    <a:pt x="72161" y="0"/>
                  </a:lnTo>
                  <a:close/>
                </a:path>
                <a:path w="397509" h="436245">
                  <a:moveTo>
                    <a:pt x="252590" y="363093"/>
                  </a:moveTo>
                  <a:lnTo>
                    <a:pt x="180428" y="363093"/>
                  </a:lnTo>
                  <a:lnTo>
                    <a:pt x="180428" y="435698"/>
                  </a:lnTo>
                  <a:lnTo>
                    <a:pt x="252590" y="435698"/>
                  </a:lnTo>
                  <a:lnTo>
                    <a:pt x="252590" y="363093"/>
                  </a:lnTo>
                  <a:close/>
                </a:path>
                <a:path w="397509" h="436245">
                  <a:moveTo>
                    <a:pt x="252590" y="0"/>
                  </a:moveTo>
                  <a:lnTo>
                    <a:pt x="180428" y="0"/>
                  </a:lnTo>
                  <a:lnTo>
                    <a:pt x="171919" y="42392"/>
                  </a:lnTo>
                  <a:lnTo>
                    <a:pt x="148717" y="77012"/>
                  </a:lnTo>
                  <a:lnTo>
                    <a:pt x="114312" y="100368"/>
                  </a:lnTo>
                  <a:lnTo>
                    <a:pt x="72174" y="108927"/>
                  </a:lnTo>
                  <a:lnTo>
                    <a:pt x="101981" y="111391"/>
                  </a:lnTo>
                  <a:lnTo>
                    <a:pt x="130225" y="118529"/>
                  </a:lnTo>
                  <a:lnTo>
                    <a:pt x="156502" y="129933"/>
                  </a:lnTo>
                  <a:lnTo>
                    <a:pt x="180428" y="145224"/>
                  </a:lnTo>
                  <a:lnTo>
                    <a:pt x="210185" y="116916"/>
                  </a:lnTo>
                  <a:lnTo>
                    <a:pt x="232943" y="82461"/>
                  </a:lnTo>
                  <a:lnTo>
                    <a:pt x="247472" y="43091"/>
                  </a:lnTo>
                  <a:lnTo>
                    <a:pt x="252590" y="0"/>
                  </a:lnTo>
                  <a:close/>
                </a:path>
                <a:path w="397509" h="436245">
                  <a:moveTo>
                    <a:pt x="324764" y="145237"/>
                  </a:moveTo>
                  <a:lnTo>
                    <a:pt x="295300" y="148259"/>
                  </a:lnTo>
                  <a:lnTo>
                    <a:pt x="267906" y="156946"/>
                  </a:lnTo>
                  <a:lnTo>
                    <a:pt x="243166" y="170675"/>
                  </a:lnTo>
                  <a:lnTo>
                    <a:pt x="221691" y="188836"/>
                  </a:lnTo>
                  <a:lnTo>
                    <a:pt x="212750" y="176669"/>
                  </a:lnTo>
                  <a:lnTo>
                    <a:pt x="202844" y="165303"/>
                  </a:lnTo>
                  <a:lnTo>
                    <a:pt x="192049" y="154800"/>
                  </a:lnTo>
                  <a:lnTo>
                    <a:pt x="180428" y="145237"/>
                  </a:lnTo>
                  <a:lnTo>
                    <a:pt x="156502" y="160528"/>
                  </a:lnTo>
                  <a:lnTo>
                    <a:pt x="130225" y="171932"/>
                  </a:lnTo>
                  <a:lnTo>
                    <a:pt x="101981" y="179070"/>
                  </a:lnTo>
                  <a:lnTo>
                    <a:pt x="72174" y="181546"/>
                  </a:lnTo>
                  <a:lnTo>
                    <a:pt x="114312" y="190106"/>
                  </a:lnTo>
                  <a:lnTo>
                    <a:pt x="148717" y="213448"/>
                  </a:lnTo>
                  <a:lnTo>
                    <a:pt x="171919" y="248069"/>
                  </a:lnTo>
                  <a:lnTo>
                    <a:pt x="180428" y="290461"/>
                  </a:lnTo>
                  <a:lnTo>
                    <a:pt x="183286" y="261569"/>
                  </a:lnTo>
                  <a:lnTo>
                    <a:pt x="191490" y="234632"/>
                  </a:lnTo>
                  <a:lnTo>
                    <a:pt x="204482" y="210197"/>
                  </a:lnTo>
                  <a:lnTo>
                    <a:pt x="221678" y="188849"/>
                  </a:lnTo>
                  <a:lnTo>
                    <a:pt x="234746" y="211658"/>
                  </a:lnTo>
                  <a:lnTo>
                    <a:pt x="244449" y="236410"/>
                  </a:lnTo>
                  <a:lnTo>
                    <a:pt x="250507" y="262775"/>
                  </a:lnTo>
                  <a:lnTo>
                    <a:pt x="252590" y="290461"/>
                  </a:lnTo>
                  <a:lnTo>
                    <a:pt x="258267" y="262204"/>
                  </a:lnTo>
                  <a:lnTo>
                    <a:pt x="273735" y="239115"/>
                  </a:lnTo>
                  <a:lnTo>
                    <a:pt x="296672" y="223558"/>
                  </a:lnTo>
                  <a:lnTo>
                    <a:pt x="324764" y="217843"/>
                  </a:lnTo>
                  <a:lnTo>
                    <a:pt x="324764" y="145237"/>
                  </a:lnTo>
                  <a:close/>
                </a:path>
                <a:path w="397509" h="436245">
                  <a:moveTo>
                    <a:pt x="396925" y="363093"/>
                  </a:moveTo>
                  <a:lnTo>
                    <a:pt x="324751" y="363093"/>
                  </a:lnTo>
                  <a:lnTo>
                    <a:pt x="324751" y="435698"/>
                  </a:lnTo>
                  <a:lnTo>
                    <a:pt x="396925" y="435698"/>
                  </a:lnTo>
                  <a:lnTo>
                    <a:pt x="396925" y="363093"/>
                  </a:lnTo>
                  <a:close/>
                </a:path>
                <a:path w="397509" h="436245">
                  <a:moveTo>
                    <a:pt x="396938" y="217843"/>
                  </a:moveTo>
                  <a:lnTo>
                    <a:pt x="324764" y="217843"/>
                  </a:lnTo>
                  <a:lnTo>
                    <a:pt x="324764" y="290461"/>
                  </a:lnTo>
                  <a:lnTo>
                    <a:pt x="396938" y="290461"/>
                  </a:lnTo>
                  <a:lnTo>
                    <a:pt x="396938" y="217843"/>
                  </a:lnTo>
                  <a:close/>
                </a:path>
              </a:pathLst>
            </a:custGeom>
            <a:solidFill>
              <a:srgbClr val="F081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pl-PL"/>
            </a:p>
          </p:txBody>
        </p:sp>
        <p:pic>
          <p:nvPicPr>
            <p:cNvPr id="7185" name="object 10">
              <a:extLst>
                <a:ext uri="{FF2B5EF4-FFF2-40B4-BE49-F238E27FC236}">
                  <a16:creationId xmlns:a16="http://schemas.microsoft.com/office/drawing/2014/main" id="{F5D27538-C333-4A81-B41C-5D3F62AD51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77578" y="423305"/>
              <a:ext cx="1304373" cy="220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86" name="object 11">
              <a:extLst>
                <a:ext uri="{FF2B5EF4-FFF2-40B4-BE49-F238E27FC236}">
                  <a16:creationId xmlns:a16="http://schemas.microsoft.com/office/drawing/2014/main" id="{5E178049-D059-49EF-91E5-3CDC940DFC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99419" y="495940"/>
              <a:ext cx="216535" cy="73025"/>
            </a:xfrm>
            <a:custGeom>
              <a:avLst/>
              <a:gdLst>
                <a:gd name="T0" fmla="*/ 72161 w 216534"/>
                <a:gd name="T1" fmla="*/ 0 h 73025"/>
                <a:gd name="T2" fmla="*/ 0 w 216534"/>
                <a:gd name="T3" fmla="*/ 0 h 73025"/>
                <a:gd name="T4" fmla="*/ 0 w 216534"/>
                <a:gd name="T5" fmla="*/ 72618 h 73025"/>
                <a:gd name="T6" fmla="*/ 72161 w 216534"/>
                <a:gd name="T7" fmla="*/ 72618 h 73025"/>
                <a:gd name="T8" fmla="*/ 72161 w 216534"/>
                <a:gd name="T9" fmla="*/ 0 h 73025"/>
                <a:gd name="T10" fmla="*/ 216508 w 216534"/>
                <a:gd name="T11" fmla="*/ 0 h 73025"/>
                <a:gd name="T12" fmla="*/ 144334 w 216534"/>
                <a:gd name="T13" fmla="*/ 0 h 73025"/>
                <a:gd name="T14" fmla="*/ 144334 w 216534"/>
                <a:gd name="T15" fmla="*/ 72618 h 73025"/>
                <a:gd name="T16" fmla="*/ 216508 w 216534"/>
                <a:gd name="T17" fmla="*/ 72618 h 73025"/>
                <a:gd name="T18" fmla="*/ 216508 w 216534"/>
                <a:gd name="T19" fmla="*/ 0 h 7302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6534" h="73025">
                  <a:moveTo>
                    <a:pt x="72161" y="0"/>
                  </a:moveTo>
                  <a:lnTo>
                    <a:pt x="0" y="0"/>
                  </a:lnTo>
                  <a:lnTo>
                    <a:pt x="0" y="72618"/>
                  </a:lnTo>
                  <a:lnTo>
                    <a:pt x="72161" y="72618"/>
                  </a:lnTo>
                  <a:lnTo>
                    <a:pt x="72161" y="0"/>
                  </a:lnTo>
                  <a:close/>
                </a:path>
                <a:path w="216534" h="73025">
                  <a:moveTo>
                    <a:pt x="216496" y="0"/>
                  </a:moveTo>
                  <a:lnTo>
                    <a:pt x="144322" y="0"/>
                  </a:lnTo>
                  <a:lnTo>
                    <a:pt x="144322" y="72618"/>
                  </a:lnTo>
                  <a:lnTo>
                    <a:pt x="216496" y="72618"/>
                  </a:lnTo>
                  <a:lnTo>
                    <a:pt x="216496" y="0"/>
                  </a:lnTo>
                  <a:close/>
                </a:path>
              </a:pathLst>
            </a:custGeom>
            <a:solidFill>
              <a:srgbClr val="FCE8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pl-PL"/>
            </a:p>
          </p:txBody>
        </p:sp>
      </p:grpSp>
      <p:sp>
        <p:nvSpPr>
          <p:cNvPr id="12" name="object 12">
            <a:extLst>
              <a:ext uri="{FF2B5EF4-FFF2-40B4-BE49-F238E27FC236}">
                <a16:creationId xmlns:a16="http://schemas.microsoft.com/office/drawing/2014/main" id="{6A826601-73B9-4973-87E8-8085B7D9D8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650" spc="220" dirty="0">
                <a:latin typeface="Arial"/>
                <a:cs typeface="Arial"/>
              </a:rPr>
              <a:t>Ministerstwo</a:t>
            </a:r>
            <a:r>
              <a:rPr sz="1650" spc="475" dirty="0">
                <a:latin typeface="Arial"/>
                <a:cs typeface="Arial"/>
              </a:rPr>
              <a:t> </a:t>
            </a:r>
            <a:r>
              <a:rPr sz="1650" spc="210" dirty="0">
                <a:latin typeface="Arial"/>
                <a:cs typeface="Arial"/>
              </a:rPr>
              <a:t>Finansów</a:t>
            </a:r>
            <a:r>
              <a:rPr sz="1650" spc="-215" dirty="0">
                <a:latin typeface="Arial"/>
                <a:cs typeface="Arial"/>
              </a:rPr>
              <a:t> </a:t>
            </a: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B19659ED-B6C5-4C3D-B96A-F25A10AF0656}"/>
              </a:ext>
            </a:extLst>
          </p:cNvPr>
          <p:cNvSpPr txBox="1"/>
          <p:nvPr/>
        </p:nvSpPr>
        <p:spPr>
          <a:xfrm>
            <a:off x="5224463" y="10525125"/>
            <a:ext cx="84137" cy="2603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eaLnBrk="1" fontAlgn="auto" hangingPunct="1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650" b="1" spc="-5" dirty="0">
                <a:solidFill>
                  <a:srgbClr val="414042"/>
                </a:solidFill>
                <a:latin typeface="Arial"/>
                <a:cs typeface="Arial"/>
              </a:rPr>
              <a:t>/</a:t>
            </a:r>
            <a:endParaRPr sz="1650">
              <a:latin typeface="Arial"/>
              <a:cs typeface="Arial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2B99471F-DE1D-4DB7-B1F7-EAC478FC9C3D}"/>
              </a:ext>
            </a:extLst>
          </p:cNvPr>
          <p:cNvSpPr>
            <a:spLocks noGrp="1"/>
          </p:cNvSpPr>
          <p:nvPr>
            <p:ph type="dt" sz="quarter" idx="11"/>
          </p:nvPr>
        </p:nvSpPr>
        <p:spPr/>
        <p:txBody>
          <a:bodyPr rtlCol="0"/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650" spc="240" dirty="0">
                <a:latin typeface="Arial"/>
                <a:cs typeface="Arial"/>
              </a:rPr>
              <a:t>g</a:t>
            </a:r>
            <a:r>
              <a:rPr sz="1650" spc="-5" dirty="0">
                <a:latin typeface="Arial"/>
                <a:cs typeface="Arial"/>
              </a:rPr>
              <a:t>o</a:t>
            </a:r>
            <a:r>
              <a:rPr sz="1650" spc="-215" dirty="0">
                <a:latin typeface="Arial"/>
                <a:cs typeface="Arial"/>
              </a:rPr>
              <a:t> </a:t>
            </a:r>
            <a:r>
              <a:rPr sz="1650" spc="114" dirty="0">
                <a:latin typeface="Arial"/>
                <a:cs typeface="Arial"/>
              </a:rPr>
              <a:t>v</a:t>
            </a:r>
            <a:r>
              <a:rPr sz="1650" spc="240" dirty="0">
                <a:latin typeface="Arial"/>
                <a:cs typeface="Arial"/>
              </a:rPr>
              <a:t>.pl/finans</a:t>
            </a:r>
            <a:r>
              <a:rPr sz="1650" spc="-5" dirty="0">
                <a:latin typeface="Arial"/>
                <a:cs typeface="Arial"/>
              </a:rPr>
              <a:t>e</a:t>
            </a:r>
            <a:r>
              <a:rPr sz="1650" spc="-215" dirty="0">
                <a:latin typeface="Arial"/>
                <a:cs typeface="Arial"/>
              </a:rPr>
              <a:t> </a:t>
            </a: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3E4BD3A9-4E44-401F-978F-2BE896E7CD44}"/>
              </a:ext>
            </a:extLst>
          </p:cNvPr>
          <p:cNvSpPr txBox="1"/>
          <p:nvPr/>
        </p:nvSpPr>
        <p:spPr>
          <a:xfrm>
            <a:off x="7389813" y="10525125"/>
            <a:ext cx="84137" cy="2603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eaLnBrk="1" fontAlgn="auto" hangingPunct="1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650" b="1" spc="-5" dirty="0">
                <a:solidFill>
                  <a:srgbClr val="414042"/>
                </a:solidFill>
                <a:latin typeface="Arial"/>
                <a:cs typeface="Arial"/>
              </a:rPr>
              <a:t>/</a:t>
            </a:r>
            <a:endParaRPr sz="1650">
              <a:latin typeface="Arial"/>
              <a:cs typeface="Arial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5D2A9B33-4EC2-438C-9591-73ACECD99FE5}"/>
              </a:ext>
            </a:extLst>
          </p:cNvPr>
          <p:cNvSpPr txBox="1"/>
          <p:nvPr/>
        </p:nvSpPr>
        <p:spPr>
          <a:xfrm>
            <a:off x="7658100" y="10525125"/>
            <a:ext cx="1266825" cy="2603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eaLnBrk="1" fontAlgn="auto" hangingPunct="1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650" spc="240" dirty="0">
                <a:solidFill>
                  <a:srgbClr val="414042"/>
                </a:solidFill>
                <a:latin typeface="Arial"/>
                <a:cs typeface="Arial"/>
              </a:rPr>
              <a:t>g</a:t>
            </a:r>
            <a:r>
              <a:rPr sz="1650" spc="-5" dirty="0">
                <a:solidFill>
                  <a:srgbClr val="414042"/>
                </a:solidFill>
                <a:latin typeface="Arial"/>
                <a:cs typeface="Arial"/>
              </a:rPr>
              <a:t>o</a:t>
            </a:r>
            <a:r>
              <a:rPr sz="1650" spc="-215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650" spc="114" dirty="0">
                <a:solidFill>
                  <a:srgbClr val="414042"/>
                </a:solidFill>
                <a:latin typeface="Arial"/>
                <a:cs typeface="Arial"/>
              </a:rPr>
              <a:t>v</a:t>
            </a:r>
            <a:r>
              <a:rPr sz="1650" spc="240" dirty="0">
                <a:solidFill>
                  <a:srgbClr val="414042"/>
                </a:solidFill>
                <a:latin typeface="Arial"/>
                <a:cs typeface="Arial"/>
              </a:rPr>
              <a:t>.pl/ka</a:t>
            </a:r>
            <a:r>
              <a:rPr sz="1650" spc="-5" dirty="0">
                <a:solidFill>
                  <a:srgbClr val="414042"/>
                </a:solidFill>
                <a:latin typeface="Arial"/>
                <a:cs typeface="Arial"/>
              </a:rPr>
              <a:t>s</a:t>
            </a:r>
            <a:r>
              <a:rPr sz="1650" spc="-215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endParaRPr sz="1650">
              <a:latin typeface="Arial"/>
              <a:cs typeface="Arial"/>
            </a:endParaRPr>
          </a:p>
        </p:txBody>
      </p:sp>
      <p:sp>
        <p:nvSpPr>
          <p:cNvPr id="7179" name="object 17">
            <a:extLst>
              <a:ext uri="{FF2B5EF4-FFF2-40B4-BE49-F238E27FC236}">
                <a16:creationId xmlns:a16="http://schemas.microsoft.com/office/drawing/2014/main" id="{71AD1731-B550-4A40-AF23-E579225EA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81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EE50274-EDDE-45FD-A864-EE81FD24A29F}" type="slidenum">
              <a:rPr lang="pl-PL" altLang="pl-PL">
                <a:solidFill>
                  <a:srgbClr val="7B7C7F"/>
                </a:solidFill>
              </a:rPr>
              <a:pPr/>
              <a:t>2</a:t>
            </a:fld>
            <a:endParaRPr lang="pl-PL" altLang="pl-PL">
              <a:solidFill>
                <a:srgbClr val="7B7C7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object 2">
            <a:extLst>
              <a:ext uri="{FF2B5EF4-FFF2-40B4-BE49-F238E27FC236}">
                <a16:creationId xmlns:a16="http://schemas.microsoft.com/office/drawing/2014/main" id="{8F7BF221-917F-410C-892C-0FAFDBF9D440}"/>
              </a:ext>
            </a:extLst>
          </p:cNvPr>
          <p:cNvGrpSpPr>
            <a:grpSpLocks/>
          </p:cNvGrpSpPr>
          <p:nvPr/>
        </p:nvGrpSpPr>
        <p:grpSpPr bwMode="auto">
          <a:xfrm>
            <a:off x="2093913" y="1360488"/>
            <a:ext cx="16548100" cy="9604375"/>
            <a:chOff x="2094177" y="1361214"/>
            <a:chExt cx="16548100" cy="9603740"/>
          </a:xfrm>
        </p:grpSpPr>
        <p:sp>
          <p:nvSpPr>
            <p:cNvPr id="8213" name="object 3">
              <a:extLst>
                <a:ext uri="{FF2B5EF4-FFF2-40B4-BE49-F238E27FC236}">
                  <a16:creationId xmlns:a16="http://schemas.microsoft.com/office/drawing/2014/main" id="{2CB88FDB-0635-4C04-A0B6-6B45088E03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4177" y="10148905"/>
              <a:ext cx="16548100" cy="0"/>
            </a:xfrm>
            <a:custGeom>
              <a:avLst/>
              <a:gdLst>
                <a:gd name="T0" fmla="*/ 0 w 16548100"/>
                <a:gd name="T1" fmla="*/ 16547998 w 16548100"/>
                <a:gd name="T2" fmla="*/ 0 60000 65536"/>
                <a:gd name="T3" fmla="*/ 0 60000 65536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0" t="0" r="r" b="b"/>
              <a:pathLst>
                <a:path w="16548100">
                  <a:moveTo>
                    <a:pt x="0" y="0"/>
                  </a:moveTo>
                  <a:lnTo>
                    <a:pt x="16547998" y="0"/>
                  </a:lnTo>
                </a:path>
              </a:pathLst>
            </a:custGeom>
            <a:noFill/>
            <a:ln w="5235">
              <a:solidFill>
                <a:srgbClr val="8D8F9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pl-PL"/>
            </a:p>
          </p:txBody>
        </p:sp>
        <p:sp>
          <p:nvSpPr>
            <p:cNvPr id="8214" name="object 4">
              <a:extLst>
                <a:ext uri="{FF2B5EF4-FFF2-40B4-BE49-F238E27FC236}">
                  <a16:creationId xmlns:a16="http://schemas.microsoft.com/office/drawing/2014/main" id="{66E70B03-2D2F-4643-B962-EEB9476492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62199" y="1399694"/>
              <a:ext cx="7765415" cy="9526905"/>
            </a:xfrm>
            <a:custGeom>
              <a:avLst/>
              <a:gdLst>
                <a:gd name="T0" fmla="*/ 7006017 w 7765415"/>
                <a:gd name="T1" fmla="*/ 2683782 h 9526905"/>
                <a:gd name="T2" fmla="*/ 6709566 w 7765415"/>
                <a:gd name="T3" fmla="*/ 4497260 h 9526905"/>
                <a:gd name="T4" fmla="*/ 6666868 w 7765415"/>
                <a:gd name="T5" fmla="*/ 3617659 h 9526905"/>
                <a:gd name="T6" fmla="*/ 6367659 w 7765415"/>
                <a:gd name="T7" fmla="*/ 2851352 h 9526905"/>
                <a:gd name="T8" fmla="*/ 5858358 w 7765415"/>
                <a:gd name="T9" fmla="*/ 2225966 h 9526905"/>
                <a:gd name="T10" fmla="*/ 5183226 w 7765415"/>
                <a:gd name="T11" fmla="*/ 1786444 h 9526905"/>
                <a:gd name="T12" fmla="*/ 4386527 w 7765415"/>
                <a:gd name="T13" fmla="*/ 1577728 h 9526905"/>
                <a:gd name="T14" fmla="*/ 3546452 w 7765415"/>
                <a:gd name="T15" fmla="*/ 1639119 h 9526905"/>
                <a:gd name="T16" fmla="*/ 2798390 w 7765415"/>
                <a:gd name="T17" fmla="*/ 1955964 h 9526905"/>
                <a:gd name="T18" fmla="*/ 2191592 w 7765415"/>
                <a:gd name="T19" fmla="*/ 2483641 h 9526905"/>
                <a:gd name="T20" fmla="*/ 1770288 w 7765415"/>
                <a:gd name="T21" fmla="*/ 3177207 h 9526905"/>
                <a:gd name="T22" fmla="*/ 1578710 w 7765415"/>
                <a:gd name="T23" fmla="*/ 3991720 h 9526905"/>
                <a:gd name="T24" fmla="*/ 1670483 w 7765415"/>
                <a:gd name="T25" fmla="*/ 4904489 h 9526905"/>
                <a:gd name="T26" fmla="*/ 2062425 w 7765415"/>
                <a:gd name="T27" fmla="*/ 5727897 h 9526905"/>
                <a:gd name="T28" fmla="*/ 2612018 w 7765415"/>
                <a:gd name="T29" fmla="*/ 6460942 h 9526905"/>
                <a:gd name="T30" fmla="*/ 3047739 w 7765415"/>
                <a:gd name="T31" fmla="*/ 7230586 h 9526905"/>
                <a:gd name="T32" fmla="*/ 3078052 w 7765415"/>
                <a:gd name="T33" fmla="*/ 8301925 h 9526905"/>
                <a:gd name="T34" fmla="*/ 3424322 w 7765415"/>
                <a:gd name="T35" fmla="*/ 8954953 h 9526905"/>
                <a:gd name="T36" fmla="*/ 3978288 w 7765415"/>
                <a:gd name="T37" fmla="*/ 9499513 h 9526905"/>
                <a:gd name="T38" fmla="*/ 4688351 w 7765415"/>
                <a:gd name="T39" fmla="*/ 9228875 h 9526905"/>
                <a:gd name="T40" fmla="*/ 5232191 w 7765415"/>
                <a:gd name="T41" fmla="*/ 8694062 h 9526905"/>
                <a:gd name="T42" fmla="*/ 5401890 w 7765415"/>
                <a:gd name="T43" fmla="*/ 7890337 h 9526905"/>
                <a:gd name="T44" fmla="*/ 5453304 w 7765415"/>
                <a:gd name="T45" fmla="*/ 6769290 h 9526905"/>
                <a:gd name="T46" fmla="*/ 6042072 w 7765415"/>
                <a:gd name="T47" fmla="*/ 6008725 h 9526905"/>
                <a:gd name="T48" fmla="*/ 6507089 w 7765415"/>
                <a:gd name="T49" fmla="*/ 5245378 h 9526905"/>
                <a:gd name="T50" fmla="*/ 4138795 w 7765415"/>
                <a:gd name="T51" fmla="*/ 9197866 h 9526905"/>
                <a:gd name="T52" fmla="*/ 4936467 w 7765415"/>
                <a:gd name="T53" fmla="*/ 8462240 h 9526905"/>
                <a:gd name="T54" fmla="*/ 5044134 w 7765415"/>
                <a:gd name="T55" fmla="*/ 7855722 h 9526905"/>
                <a:gd name="T56" fmla="*/ 6383269 w 7765415"/>
                <a:gd name="T57" fmla="*/ 4479330 h 9526905"/>
                <a:gd name="T58" fmla="*/ 6111171 w 7765415"/>
                <a:gd name="T59" fmla="*/ 5309892 h 9526905"/>
                <a:gd name="T60" fmla="*/ 5601185 w 7765415"/>
                <a:gd name="T61" fmla="*/ 6048198 h 9526905"/>
                <a:gd name="T62" fmla="*/ 5050618 w 7765415"/>
                <a:gd name="T63" fmla="*/ 6800644 h 9526905"/>
                <a:gd name="T64" fmla="*/ 3339656 w 7765415"/>
                <a:gd name="T65" fmla="*/ 7016453 h 9526905"/>
                <a:gd name="T66" fmla="*/ 2863623 w 7765415"/>
                <a:gd name="T67" fmla="*/ 6252110 h 9526905"/>
                <a:gd name="T68" fmla="*/ 2314932 w 7765415"/>
                <a:gd name="T69" fmla="*/ 5516728 h 9526905"/>
                <a:gd name="T70" fmla="*/ 1959830 w 7765415"/>
                <a:gd name="T71" fmla="*/ 4720270 h 9526905"/>
                <a:gd name="T72" fmla="*/ 1921640 w 7765415"/>
                <a:gd name="T73" fmla="*/ 3851023 h 9526905"/>
                <a:gd name="T74" fmla="*/ 2183477 w 7765415"/>
                <a:gd name="T75" fmla="*/ 3069427 h 9526905"/>
                <a:gd name="T76" fmla="*/ 2688343 w 7765415"/>
                <a:gd name="T77" fmla="*/ 2444100 h 9526905"/>
                <a:gd name="T78" fmla="*/ 3378817 w 7765415"/>
                <a:gd name="T79" fmla="*/ 2033421 h 9526905"/>
                <a:gd name="T80" fmla="*/ 4197263 w 7765415"/>
                <a:gd name="T81" fmla="*/ 1895766 h 9526905"/>
                <a:gd name="T82" fmla="*/ 5004689 w 7765415"/>
                <a:gd name="T83" fmla="*/ 2066637 h 9526905"/>
                <a:gd name="T84" fmla="*/ 5677469 w 7765415"/>
                <a:gd name="T85" fmla="*/ 2504048 h 9526905"/>
                <a:gd name="T86" fmla="*/ 6158206 w 7765415"/>
                <a:gd name="T87" fmla="*/ 3149621 h 9526905"/>
                <a:gd name="T88" fmla="*/ 6389504 w 7765415"/>
                <a:gd name="T89" fmla="*/ 3944978 h 9526905"/>
                <a:gd name="T90" fmla="*/ 5974759 w 7765415"/>
                <a:gd name="T91" fmla="*/ 3840996 h 9526905"/>
                <a:gd name="T92" fmla="*/ 5613393 w 7765415"/>
                <a:gd name="T93" fmla="*/ 3027732 h 9526905"/>
                <a:gd name="T94" fmla="*/ 4987191 w 7765415"/>
                <a:gd name="T95" fmla="*/ 2503503 h 9526905"/>
                <a:gd name="T96" fmla="*/ 4842263 w 7765415"/>
                <a:gd name="T97" fmla="*/ 2797310 h 9526905"/>
                <a:gd name="T98" fmla="*/ 5460357 w 7765415"/>
                <a:gd name="T99" fmla="*/ 3390647 h 9526905"/>
                <a:gd name="T100" fmla="*/ 5690842 w 7765415"/>
                <a:gd name="T101" fmla="*/ 4311373 h 9526905"/>
                <a:gd name="T102" fmla="*/ 6300660 w 7765415"/>
                <a:gd name="T103" fmla="*/ 743746 h 9526905"/>
                <a:gd name="T104" fmla="*/ 5717260 w 7765415"/>
                <a:gd name="T105" fmla="*/ 1445348 h 9526905"/>
                <a:gd name="T106" fmla="*/ 4034323 w 7765415"/>
                <a:gd name="T107" fmla="*/ 48079 h 9526905"/>
                <a:gd name="T108" fmla="*/ 2297343 w 7765415"/>
                <a:gd name="T109" fmla="*/ 620253 h 9526905"/>
                <a:gd name="T110" fmla="*/ 2521254 w 7765415"/>
                <a:gd name="T111" fmla="*/ 1465982 h 9526905"/>
                <a:gd name="T112" fmla="*/ 539751 w 7765415"/>
                <a:gd name="T113" fmla="*/ 6147235 h 9526905"/>
                <a:gd name="T114" fmla="*/ 1451275 w 7765415"/>
                <a:gd name="T115" fmla="*/ 2560899 h 9526905"/>
                <a:gd name="T116" fmla="*/ 615729 w 7765415"/>
                <a:gd name="T117" fmla="*/ 2315028 h 9526905"/>
                <a:gd name="T118" fmla="*/ 47715 w 7765415"/>
                <a:gd name="T119" fmla="*/ 4297421 h 9526905"/>
                <a:gd name="T120" fmla="*/ 6848272 w 7765415"/>
                <a:gd name="T121" fmla="*/ 5801620 h 9526905"/>
                <a:gd name="T122" fmla="*/ 7683818 w 7765415"/>
                <a:gd name="T123" fmla="*/ 6047491 h 952690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765415" h="9526905">
                  <a:moveTo>
                    <a:pt x="7743355" y="2090627"/>
                  </a:moveTo>
                  <a:lnTo>
                    <a:pt x="7716701" y="2055718"/>
                  </a:lnTo>
                  <a:lnTo>
                    <a:pt x="7683043" y="2029979"/>
                  </a:lnTo>
                  <a:lnTo>
                    <a:pt x="7644502" y="2013997"/>
                  </a:lnTo>
                  <a:lnTo>
                    <a:pt x="7603203" y="2008361"/>
                  </a:lnTo>
                  <a:lnTo>
                    <a:pt x="7561267" y="2013660"/>
                  </a:lnTo>
                  <a:lnTo>
                    <a:pt x="7520818" y="2030482"/>
                  </a:lnTo>
                  <a:lnTo>
                    <a:pt x="6924511" y="2377257"/>
                  </a:lnTo>
                  <a:lnTo>
                    <a:pt x="6889879" y="2404182"/>
                  </a:lnTo>
                  <a:lnTo>
                    <a:pt x="6864365" y="2438144"/>
                  </a:lnTo>
                  <a:lnTo>
                    <a:pt x="6848542" y="2477007"/>
                  </a:lnTo>
                  <a:lnTo>
                    <a:pt x="6842986" y="2518636"/>
                  </a:lnTo>
                  <a:lnTo>
                    <a:pt x="6848272" y="2560899"/>
                  </a:lnTo>
                  <a:lnTo>
                    <a:pt x="6864974" y="2601659"/>
                  </a:lnTo>
                  <a:lnTo>
                    <a:pt x="6891712" y="2636683"/>
                  </a:lnTo>
                  <a:lnTo>
                    <a:pt x="6925584" y="2662447"/>
                  </a:lnTo>
                  <a:lnTo>
                    <a:pt x="6964412" y="2678348"/>
                  </a:lnTo>
                  <a:lnTo>
                    <a:pt x="7006017" y="2683782"/>
                  </a:lnTo>
                  <a:lnTo>
                    <a:pt x="7026809" y="2682446"/>
                  </a:lnTo>
                  <a:lnTo>
                    <a:pt x="7067797" y="2671532"/>
                  </a:lnTo>
                  <a:lnTo>
                    <a:pt x="7683818" y="2315028"/>
                  </a:lnTo>
                  <a:lnTo>
                    <a:pt x="7718450" y="2288103"/>
                  </a:lnTo>
                  <a:lnTo>
                    <a:pt x="7743964" y="2254142"/>
                  </a:lnTo>
                  <a:lnTo>
                    <a:pt x="7759787" y="2215279"/>
                  </a:lnTo>
                  <a:lnTo>
                    <a:pt x="7765343" y="2173649"/>
                  </a:lnTo>
                  <a:lnTo>
                    <a:pt x="7760057" y="2131387"/>
                  </a:lnTo>
                  <a:lnTo>
                    <a:pt x="7743355" y="2090627"/>
                  </a:lnTo>
                  <a:close/>
                </a:path>
                <a:path w="7765415" h="9526905">
                  <a:moveTo>
                    <a:pt x="6629065" y="4904489"/>
                  </a:moveTo>
                  <a:lnTo>
                    <a:pt x="6642620" y="4854410"/>
                  </a:lnTo>
                  <a:lnTo>
                    <a:pt x="6655181" y="4804066"/>
                  </a:lnTo>
                  <a:lnTo>
                    <a:pt x="6666745" y="4753471"/>
                  </a:lnTo>
                  <a:lnTo>
                    <a:pt x="6677311" y="4702641"/>
                  </a:lnTo>
                  <a:lnTo>
                    <a:pt x="6686877" y="4651590"/>
                  </a:lnTo>
                  <a:lnTo>
                    <a:pt x="6695443" y="4600333"/>
                  </a:lnTo>
                  <a:lnTo>
                    <a:pt x="6703006" y="4548885"/>
                  </a:lnTo>
                  <a:lnTo>
                    <a:pt x="6709566" y="4497260"/>
                  </a:lnTo>
                  <a:lnTo>
                    <a:pt x="6715120" y="4445473"/>
                  </a:lnTo>
                  <a:lnTo>
                    <a:pt x="6719668" y="4393539"/>
                  </a:lnTo>
                  <a:lnTo>
                    <a:pt x="6723207" y="4341472"/>
                  </a:lnTo>
                  <a:lnTo>
                    <a:pt x="6725737" y="4289288"/>
                  </a:lnTo>
                  <a:lnTo>
                    <a:pt x="6727257" y="4237001"/>
                  </a:lnTo>
                  <a:lnTo>
                    <a:pt x="6727763" y="4184626"/>
                  </a:lnTo>
                  <a:lnTo>
                    <a:pt x="6727326" y="4136074"/>
                  </a:lnTo>
                  <a:lnTo>
                    <a:pt x="6726021" y="4087734"/>
                  </a:lnTo>
                  <a:lnTo>
                    <a:pt x="6723855" y="4039614"/>
                  </a:lnTo>
                  <a:lnTo>
                    <a:pt x="6720835" y="3991720"/>
                  </a:lnTo>
                  <a:lnTo>
                    <a:pt x="6716970" y="3944060"/>
                  </a:lnTo>
                  <a:lnTo>
                    <a:pt x="6712266" y="3896643"/>
                  </a:lnTo>
                  <a:lnTo>
                    <a:pt x="6706732" y="3849476"/>
                  </a:lnTo>
                  <a:lnTo>
                    <a:pt x="6700375" y="3802566"/>
                  </a:lnTo>
                  <a:lnTo>
                    <a:pt x="6693202" y="3755922"/>
                  </a:lnTo>
                  <a:lnTo>
                    <a:pt x="6685222" y="3709551"/>
                  </a:lnTo>
                  <a:lnTo>
                    <a:pt x="6676441" y="3663461"/>
                  </a:lnTo>
                  <a:lnTo>
                    <a:pt x="6666868" y="3617659"/>
                  </a:lnTo>
                  <a:lnTo>
                    <a:pt x="6656510" y="3572154"/>
                  </a:lnTo>
                  <a:lnTo>
                    <a:pt x="6645374" y="3526953"/>
                  </a:lnTo>
                  <a:lnTo>
                    <a:pt x="6633468" y="3482063"/>
                  </a:lnTo>
                  <a:lnTo>
                    <a:pt x="6620800" y="3437492"/>
                  </a:lnTo>
                  <a:lnTo>
                    <a:pt x="6607377" y="3393249"/>
                  </a:lnTo>
                  <a:lnTo>
                    <a:pt x="6593208" y="3349340"/>
                  </a:lnTo>
                  <a:lnTo>
                    <a:pt x="6578298" y="3305774"/>
                  </a:lnTo>
                  <a:lnTo>
                    <a:pt x="6562657" y="3262558"/>
                  </a:lnTo>
                  <a:lnTo>
                    <a:pt x="6546292" y="3219700"/>
                  </a:lnTo>
                  <a:lnTo>
                    <a:pt x="6529209" y="3177207"/>
                  </a:lnTo>
                  <a:lnTo>
                    <a:pt x="6511418" y="3135088"/>
                  </a:lnTo>
                  <a:lnTo>
                    <a:pt x="6492925" y="3093350"/>
                  </a:lnTo>
                  <a:lnTo>
                    <a:pt x="6473738" y="3052000"/>
                  </a:lnTo>
                  <a:lnTo>
                    <a:pt x="6453865" y="3011047"/>
                  </a:lnTo>
                  <a:lnTo>
                    <a:pt x="6433313" y="2970498"/>
                  </a:lnTo>
                  <a:lnTo>
                    <a:pt x="6412089" y="2930361"/>
                  </a:lnTo>
                  <a:lnTo>
                    <a:pt x="6390202" y="2890643"/>
                  </a:lnTo>
                  <a:lnTo>
                    <a:pt x="6367659" y="2851352"/>
                  </a:lnTo>
                  <a:lnTo>
                    <a:pt x="6344468" y="2812497"/>
                  </a:lnTo>
                  <a:lnTo>
                    <a:pt x="6320636" y="2774084"/>
                  </a:lnTo>
                  <a:lnTo>
                    <a:pt x="6296170" y="2736122"/>
                  </a:lnTo>
                  <a:lnTo>
                    <a:pt x="6271079" y="2698617"/>
                  </a:lnTo>
                  <a:lnTo>
                    <a:pt x="6245370" y="2661578"/>
                  </a:lnTo>
                  <a:lnTo>
                    <a:pt x="6219050" y="2625013"/>
                  </a:lnTo>
                  <a:lnTo>
                    <a:pt x="6192127" y="2588929"/>
                  </a:lnTo>
                  <a:lnTo>
                    <a:pt x="6164609" y="2553334"/>
                  </a:lnTo>
                  <a:lnTo>
                    <a:pt x="6136504" y="2518235"/>
                  </a:lnTo>
                  <a:lnTo>
                    <a:pt x="6107818" y="2483641"/>
                  </a:lnTo>
                  <a:lnTo>
                    <a:pt x="6078560" y="2449559"/>
                  </a:lnTo>
                  <a:lnTo>
                    <a:pt x="6048736" y="2415996"/>
                  </a:lnTo>
                  <a:lnTo>
                    <a:pt x="6018356" y="2382961"/>
                  </a:lnTo>
                  <a:lnTo>
                    <a:pt x="5987425" y="2350461"/>
                  </a:lnTo>
                  <a:lnTo>
                    <a:pt x="5955953" y="2318504"/>
                  </a:lnTo>
                  <a:lnTo>
                    <a:pt x="5923945" y="2287097"/>
                  </a:lnTo>
                  <a:lnTo>
                    <a:pt x="5891411" y="2256249"/>
                  </a:lnTo>
                  <a:lnTo>
                    <a:pt x="5858358" y="2225966"/>
                  </a:lnTo>
                  <a:lnTo>
                    <a:pt x="5824792" y="2196257"/>
                  </a:lnTo>
                  <a:lnTo>
                    <a:pt x="5790722" y="2167130"/>
                  </a:lnTo>
                  <a:lnTo>
                    <a:pt x="5756156" y="2138591"/>
                  </a:lnTo>
                  <a:lnTo>
                    <a:pt x="5721101" y="2110650"/>
                  </a:lnTo>
                  <a:lnTo>
                    <a:pt x="5685564" y="2083313"/>
                  </a:lnTo>
                  <a:lnTo>
                    <a:pt x="5649553" y="2056588"/>
                  </a:lnTo>
                  <a:lnTo>
                    <a:pt x="5613076" y="2030483"/>
                  </a:lnTo>
                  <a:lnTo>
                    <a:pt x="5576141" y="2005005"/>
                  </a:lnTo>
                  <a:lnTo>
                    <a:pt x="5538754" y="1980163"/>
                  </a:lnTo>
                  <a:lnTo>
                    <a:pt x="5500924" y="1955964"/>
                  </a:lnTo>
                  <a:lnTo>
                    <a:pt x="5462657" y="1932415"/>
                  </a:lnTo>
                  <a:lnTo>
                    <a:pt x="5423963" y="1909525"/>
                  </a:lnTo>
                  <a:lnTo>
                    <a:pt x="5384848" y="1887302"/>
                  </a:lnTo>
                  <a:lnTo>
                    <a:pt x="5345319" y="1865751"/>
                  </a:lnTo>
                  <a:lnTo>
                    <a:pt x="5305385" y="1844883"/>
                  </a:lnTo>
                  <a:lnTo>
                    <a:pt x="5265053" y="1824704"/>
                  </a:lnTo>
                  <a:lnTo>
                    <a:pt x="5224331" y="1805221"/>
                  </a:lnTo>
                  <a:lnTo>
                    <a:pt x="5183226" y="1786444"/>
                  </a:lnTo>
                  <a:lnTo>
                    <a:pt x="5141745" y="1768378"/>
                  </a:lnTo>
                  <a:lnTo>
                    <a:pt x="5099897" y="1751033"/>
                  </a:lnTo>
                  <a:lnTo>
                    <a:pt x="5057689" y="1734416"/>
                  </a:lnTo>
                  <a:lnTo>
                    <a:pt x="5015129" y="1718534"/>
                  </a:lnTo>
                  <a:lnTo>
                    <a:pt x="4972223" y="1703395"/>
                  </a:lnTo>
                  <a:lnTo>
                    <a:pt x="4928981" y="1689007"/>
                  </a:lnTo>
                  <a:lnTo>
                    <a:pt x="4885409" y="1675378"/>
                  </a:lnTo>
                  <a:lnTo>
                    <a:pt x="4841514" y="1662515"/>
                  </a:lnTo>
                  <a:lnTo>
                    <a:pt x="4797306" y="1650426"/>
                  </a:lnTo>
                  <a:lnTo>
                    <a:pt x="4752790" y="1639119"/>
                  </a:lnTo>
                  <a:lnTo>
                    <a:pt x="4707975" y="1628601"/>
                  </a:lnTo>
                  <a:lnTo>
                    <a:pt x="4662868" y="1618881"/>
                  </a:lnTo>
                  <a:lnTo>
                    <a:pt x="4617477" y="1609965"/>
                  </a:lnTo>
                  <a:lnTo>
                    <a:pt x="4571810" y="1601862"/>
                  </a:lnTo>
                  <a:lnTo>
                    <a:pt x="4525874" y="1594579"/>
                  </a:lnTo>
                  <a:lnTo>
                    <a:pt x="4479676" y="1588123"/>
                  </a:lnTo>
                  <a:lnTo>
                    <a:pt x="4433224" y="1582504"/>
                  </a:lnTo>
                  <a:lnTo>
                    <a:pt x="4386527" y="1577728"/>
                  </a:lnTo>
                  <a:lnTo>
                    <a:pt x="4339590" y="1573803"/>
                  </a:lnTo>
                  <a:lnTo>
                    <a:pt x="4292423" y="1570737"/>
                  </a:lnTo>
                  <a:lnTo>
                    <a:pt x="4245033" y="1568537"/>
                  </a:lnTo>
                  <a:lnTo>
                    <a:pt x="4197426" y="1567212"/>
                  </a:lnTo>
                  <a:lnTo>
                    <a:pt x="4149611" y="1566769"/>
                  </a:lnTo>
                  <a:lnTo>
                    <a:pt x="4101797" y="1567212"/>
                  </a:lnTo>
                  <a:lnTo>
                    <a:pt x="4054191" y="1568537"/>
                  </a:lnTo>
                  <a:lnTo>
                    <a:pt x="4006801" y="1570737"/>
                  </a:lnTo>
                  <a:lnTo>
                    <a:pt x="3959634" y="1573803"/>
                  </a:lnTo>
                  <a:lnTo>
                    <a:pt x="3912699" y="1577728"/>
                  </a:lnTo>
                  <a:lnTo>
                    <a:pt x="3866003" y="1582504"/>
                  </a:lnTo>
                  <a:lnTo>
                    <a:pt x="3819553" y="1588123"/>
                  </a:lnTo>
                  <a:lnTo>
                    <a:pt x="3773357" y="1594579"/>
                  </a:lnTo>
                  <a:lnTo>
                    <a:pt x="3727422" y="1601862"/>
                  </a:lnTo>
                  <a:lnTo>
                    <a:pt x="3681757" y="1609965"/>
                  </a:lnTo>
                  <a:lnTo>
                    <a:pt x="3636368" y="1618881"/>
                  </a:lnTo>
                  <a:lnTo>
                    <a:pt x="3591264" y="1628601"/>
                  </a:lnTo>
                  <a:lnTo>
                    <a:pt x="3546452" y="1639119"/>
                  </a:lnTo>
                  <a:lnTo>
                    <a:pt x="3501939" y="1650426"/>
                  </a:lnTo>
                  <a:lnTo>
                    <a:pt x="3457733" y="1662515"/>
                  </a:lnTo>
                  <a:lnTo>
                    <a:pt x="3413842" y="1675378"/>
                  </a:lnTo>
                  <a:lnTo>
                    <a:pt x="3370273" y="1689007"/>
                  </a:lnTo>
                  <a:lnTo>
                    <a:pt x="3327034" y="1703395"/>
                  </a:lnTo>
                  <a:lnTo>
                    <a:pt x="3284132" y="1718534"/>
                  </a:lnTo>
                  <a:lnTo>
                    <a:pt x="3241575" y="1734416"/>
                  </a:lnTo>
                  <a:lnTo>
                    <a:pt x="3199371" y="1751033"/>
                  </a:lnTo>
                  <a:lnTo>
                    <a:pt x="3157527" y="1768378"/>
                  </a:lnTo>
                  <a:lnTo>
                    <a:pt x="3116051" y="1786444"/>
                  </a:lnTo>
                  <a:lnTo>
                    <a:pt x="3074950" y="1805221"/>
                  </a:lnTo>
                  <a:lnTo>
                    <a:pt x="3034232" y="1824704"/>
                  </a:lnTo>
                  <a:lnTo>
                    <a:pt x="2993905" y="1844883"/>
                  </a:lnTo>
                  <a:lnTo>
                    <a:pt x="2953975" y="1865751"/>
                  </a:lnTo>
                  <a:lnTo>
                    <a:pt x="2914451" y="1887302"/>
                  </a:lnTo>
                  <a:lnTo>
                    <a:pt x="2875341" y="1909525"/>
                  </a:lnTo>
                  <a:lnTo>
                    <a:pt x="2836651" y="1932415"/>
                  </a:lnTo>
                  <a:lnTo>
                    <a:pt x="2798390" y="1955964"/>
                  </a:lnTo>
                  <a:lnTo>
                    <a:pt x="2760565" y="1980163"/>
                  </a:lnTo>
                  <a:lnTo>
                    <a:pt x="2723183" y="2005005"/>
                  </a:lnTo>
                  <a:lnTo>
                    <a:pt x="2686252" y="2030483"/>
                  </a:lnTo>
                  <a:lnTo>
                    <a:pt x="2649781" y="2056588"/>
                  </a:lnTo>
                  <a:lnTo>
                    <a:pt x="2613775" y="2083313"/>
                  </a:lnTo>
                  <a:lnTo>
                    <a:pt x="2578244" y="2110650"/>
                  </a:lnTo>
                  <a:lnTo>
                    <a:pt x="2543194" y="2138591"/>
                  </a:lnTo>
                  <a:lnTo>
                    <a:pt x="2508633" y="2167130"/>
                  </a:lnTo>
                  <a:lnTo>
                    <a:pt x="2474568" y="2196257"/>
                  </a:lnTo>
                  <a:lnTo>
                    <a:pt x="2441008" y="2225966"/>
                  </a:lnTo>
                  <a:lnTo>
                    <a:pt x="2407960" y="2256249"/>
                  </a:lnTo>
                  <a:lnTo>
                    <a:pt x="2375431" y="2287097"/>
                  </a:lnTo>
                  <a:lnTo>
                    <a:pt x="2343430" y="2318504"/>
                  </a:lnTo>
                  <a:lnTo>
                    <a:pt x="2311963" y="2350461"/>
                  </a:lnTo>
                  <a:lnTo>
                    <a:pt x="2281038" y="2382961"/>
                  </a:lnTo>
                  <a:lnTo>
                    <a:pt x="2250662" y="2415996"/>
                  </a:lnTo>
                  <a:lnTo>
                    <a:pt x="2220845" y="2449559"/>
                  </a:lnTo>
                  <a:lnTo>
                    <a:pt x="2191592" y="2483641"/>
                  </a:lnTo>
                  <a:lnTo>
                    <a:pt x="2162911" y="2518235"/>
                  </a:lnTo>
                  <a:lnTo>
                    <a:pt x="2134811" y="2553334"/>
                  </a:lnTo>
                  <a:lnTo>
                    <a:pt x="2107298" y="2588929"/>
                  </a:lnTo>
                  <a:lnTo>
                    <a:pt x="2080381" y="2625013"/>
                  </a:lnTo>
                  <a:lnTo>
                    <a:pt x="2054066" y="2661578"/>
                  </a:lnTo>
                  <a:lnTo>
                    <a:pt x="2028362" y="2698617"/>
                  </a:lnTo>
                  <a:lnTo>
                    <a:pt x="2003276" y="2736122"/>
                  </a:lnTo>
                  <a:lnTo>
                    <a:pt x="1978816" y="2774084"/>
                  </a:lnTo>
                  <a:lnTo>
                    <a:pt x="1954989" y="2812497"/>
                  </a:lnTo>
                  <a:lnTo>
                    <a:pt x="1931802" y="2851352"/>
                  </a:lnTo>
                  <a:lnTo>
                    <a:pt x="1909264" y="2890643"/>
                  </a:lnTo>
                  <a:lnTo>
                    <a:pt x="1887382" y="2930361"/>
                  </a:lnTo>
                  <a:lnTo>
                    <a:pt x="1866163" y="2970498"/>
                  </a:lnTo>
                  <a:lnTo>
                    <a:pt x="1845616" y="3011047"/>
                  </a:lnTo>
                  <a:lnTo>
                    <a:pt x="1825747" y="3052000"/>
                  </a:lnTo>
                  <a:lnTo>
                    <a:pt x="1806564" y="3093350"/>
                  </a:lnTo>
                  <a:lnTo>
                    <a:pt x="1788075" y="3135088"/>
                  </a:lnTo>
                  <a:lnTo>
                    <a:pt x="1770288" y="3177207"/>
                  </a:lnTo>
                  <a:lnTo>
                    <a:pt x="1753210" y="3219700"/>
                  </a:lnTo>
                  <a:lnTo>
                    <a:pt x="1736848" y="3262558"/>
                  </a:lnTo>
                  <a:lnTo>
                    <a:pt x="1721211" y="3305774"/>
                  </a:lnTo>
                  <a:lnTo>
                    <a:pt x="1706305" y="3349340"/>
                  </a:lnTo>
                  <a:lnTo>
                    <a:pt x="1692139" y="3393249"/>
                  </a:lnTo>
                  <a:lnTo>
                    <a:pt x="1678720" y="3437492"/>
                  </a:lnTo>
                  <a:lnTo>
                    <a:pt x="1666055" y="3482063"/>
                  </a:lnTo>
                  <a:lnTo>
                    <a:pt x="1654152" y="3526953"/>
                  </a:lnTo>
                  <a:lnTo>
                    <a:pt x="1643019" y="3572154"/>
                  </a:lnTo>
                  <a:lnTo>
                    <a:pt x="1632663" y="3617659"/>
                  </a:lnTo>
                  <a:lnTo>
                    <a:pt x="1623093" y="3663461"/>
                  </a:lnTo>
                  <a:lnTo>
                    <a:pt x="1614314" y="3709551"/>
                  </a:lnTo>
                  <a:lnTo>
                    <a:pt x="1606336" y="3755922"/>
                  </a:lnTo>
                  <a:lnTo>
                    <a:pt x="1599165" y="3802566"/>
                  </a:lnTo>
                  <a:lnTo>
                    <a:pt x="1592810" y="3849476"/>
                  </a:lnTo>
                  <a:lnTo>
                    <a:pt x="1587277" y="3896643"/>
                  </a:lnTo>
                  <a:lnTo>
                    <a:pt x="1582575" y="3944060"/>
                  </a:lnTo>
                  <a:lnTo>
                    <a:pt x="1578710" y="3991720"/>
                  </a:lnTo>
                  <a:lnTo>
                    <a:pt x="1575691" y="4039614"/>
                  </a:lnTo>
                  <a:lnTo>
                    <a:pt x="1573526" y="4087734"/>
                  </a:lnTo>
                  <a:lnTo>
                    <a:pt x="1572221" y="4136074"/>
                  </a:lnTo>
                  <a:lnTo>
                    <a:pt x="1571784" y="4184626"/>
                  </a:lnTo>
                  <a:lnTo>
                    <a:pt x="1572291" y="4237001"/>
                  </a:lnTo>
                  <a:lnTo>
                    <a:pt x="1573809" y="4289288"/>
                  </a:lnTo>
                  <a:lnTo>
                    <a:pt x="1576339" y="4341472"/>
                  </a:lnTo>
                  <a:lnTo>
                    <a:pt x="1579878" y="4393539"/>
                  </a:lnTo>
                  <a:lnTo>
                    <a:pt x="1584425" y="4445473"/>
                  </a:lnTo>
                  <a:lnTo>
                    <a:pt x="1589978" y="4497260"/>
                  </a:lnTo>
                  <a:lnTo>
                    <a:pt x="1596537" y="4548885"/>
                  </a:lnTo>
                  <a:lnTo>
                    <a:pt x="1604100" y="4600333"/>
                  </a:lnTo>
                  <a:lnTo>
                    <a:pt x="1612666" y="4651590"/>
                  </a:lnTo>
                  <a:lnTo>
                    <a:pt x="1622232" y="4702641"/>
                  </a:lnTo>
                  <a:lnTo>
                    <a:pt x="1632798" y="4753471"/>
                  </a:lnTo>
                  <a:lnTo>
                    <a:pt x="1644363" y="4804066"/>
                  </a:lnTo>
                  <a:lnTo>
                    <a:pt x="1656925" y="4854410"/>
                  </a:lnTo>
                  <a:lnTo>
                    <a:pt x="1670483" y="4904489"/>
                  </a:lnTo>
                  <a:lnTo>
                    <a:pt x="1685084" y="4954372"/>
                  </a:lnTo>
                  <a:lnTo>
                    <a:pt x="1700646" y="5003921"/>
                  </a:lnTo>
                  <a:lnTo>
                    <a:pt x="1717164" y="5053122"/>
                  </a:lnTo>
                  <a:lnTo>
                    <a:pt x="1734632" y="5101961"/>
                  </a:lnTo>
                  <a:lnTo>
                    <a:pt x="1753045" y="5150423"/>
                  </a:lnTo>
                  <a:lnTo>
                    <a:pt x="1772400" y="5198494"/>
                  </a:lnTo>
                  <a:lnTo>
                    <a:pt x="1792690" y="5246159"/>
                  </a:lnTo>
                  <a:lnTo>
                    <a:pt x="1813911" y="5293405"/>
                  </a:lnTo>
                  <a:lnTo>
                    <a:pt x="1836058" y="5340216"/>
                  </a:lnTo>
                  <a:lnTo>
                    <a:pt x="1859127" y="5386578"/>
                  </a:lnTo>
                  <a:lnTo>
                    <a:pt x="1883112" y="5432478"/>
                  </a:lnTo>
                  <a:lnTo>
                    <a:pt x="1908008" y="5477900"/>
                  </a:lnTo>
                  <a:lnTo>
                    <a:pt x="1933811" y="5522830"/>
                  </a:lnTo>
                  <a:lnTo>
                    <a:pt x="1960516" y="5567254"/>
                  </a:lnTo>
                  <a:lnTo>
                    <a:pt x="1985413" y="5607511"/>
                  </a:lnTo>
                  <a:lnTo>
                    <a:pt x="2010688" y="5647691"/>
                  </a:lnTo>
                  <a:lnTo>
                    <a:pt x="2036355" y="5687814"/>
                  </a:lnTo>
                  <a:lnTo>
                    <a:pt x="2062425" y="5727897"/>
                  </a:lnTo>
                  <a:lnTo>
                    <a:pt x="2088911" y="5767958"/>
                  </a:lnTo>
                  <a:lnTo>
                    <a:pt x="2115826" y="5808016"/>
                  </a:lnTo>
                  <a:lnTo>
                    <a:pt x="2143182" y="5848088"/>
                  </a:lnTo>
                  <a:lnTo>
                    <a:pt x="2170992" y="5888193"/>
                  </a:lnTo>
                  <a:lnTo>
                    <a:pt x="2199269" y="5928349"/>
                  </a:lnTo>
                  <a:lnTo>
                    <a:pt x="2228024" y="5968573"/>
                  </a:lnTo>
                  <a:lnTo>
                    <a:pt x="2257271" y="6008884"/>
                  </a:lnTo>
                  <a:lnTo>
                    <a:pt x="2287022" y="6049300"/>
                  </a:lnTo>
                  <a:lnTo>
                    <a:pt x="2317290" y="6089840"/>
                  </a:lnTo>
                  <a:lnTo>
                    <a:pt x="2348087" y="6130520"/>
                  </a:lnTo>
                  <a:lnTo>
                    <a:pt x="2379426" y="6171359"/>
                  </a:lnTo>
                  <a:lnTo>
                    <a:pt x="2411319" y="6212376"/>
                  </a:lnTo>
                  <a:lnTo>
                    <a:pt x="2443162" y="6252715"/>
                  </a:lnTo>
                  <a:lnTo>
                    <a:pt x="2476466" y="6294258"/>
                  </a:lnTo>
                  <a:lnTo>
                    <a:pt x="2511023" y="6336885"/>
                  </a:lnTo>
                  <a:lnTo>
                    <a:pt x="2546624" y="6380475"/>
                  </a:lnTo>
                  <a:lnTo>
                    <a:pt x="2578874" y="6420071"/>
                  </a:lnTo>
                  <a:lnTo>
                    <a:pt x="2612018" y="6460942"/>
                  </a:lnTo>
                  <a:lnTo>
                    <a:pt x="2645782" y="6502926"/>
                  </a:lnTo>
                  <a:lnTo>
                    <a:pt x="2679890" y="6545862"/>
                  </a:lnTo>
                  <a:lnTo>
                    <a:pt x="2714066" y="6589589"/>
                  </a:lnTo>
                  <a:lnTo>
                    <a:pt x="2748036" y="6633945"/>
                  </a:lnTo>
                  <a:lnTo>
                    <a:pt x="2781523" y="6678769"/>
                  </a:lnTo>
                  <a:lnTo>
                    <a:pt x="2814254" y="6723899"/>
                  </a:lnTo>
                  <a:lnTo>
                    <a:pt x="2845951" y="6769174"/>
                  </a:lnTo>
                  <a:lnTo>
                    <a:pt x="2876341" y="6814432"/>
                  </a:lnTo>
                  <a:lnTo>
                    <a:pt x="2905148" y="6859512"/>
                  </a:lnTo>
                  <a:lnTo>
                    <a:pt x="2932096" y="6904253"/>
                  </a:lnTo>
                  <a:lnTo>
                    <a:pt x="2956910" y="6948493"/>
                  </a:lnTo>
                  <a:lnTo>
                    <a:pt x="2979316" y="6992070"/>
                  </a:lnTo>
                  <a:lnTo>
                    <a:pt x="2999036" y="7034824"/>
                  </a:lnTo>
                  <a:lnTo>
                    <a:pt x="3015798" y="7076593"/>
                  </a:lnTo>
                  <a:lnTo>
                    <a:pt x="3029324" y="7117214"/>
                  </a:lnTo>
                  <a:lnTo>
                    <a:pt x="3039340" y="7156528"/>
                  </a:lnTo>
                  <a:lnTo>
                    <a:pt x="3045570" y="7194372"/>
                  </a:lnTo>
                  <a:lnTo>
                    <a:pt x="3047739" y="7230586"/>
                  </a:lnTo>
                  <a:lnTo>
                    <a:pt x="3047184" y="7603014"/>
                  </a:lnTo>
                  <a:lnTo>
                    <a:pt x="3013910" y="7635613"/>
                  </a:lnTo>
                  <a:lnTo>
                    <a:pt x="2984114" y="7671502"/>
                  </a:lnTo>
                  <a:lnTo>
                    <a:pt x="2958093" y="7710397"/>
                  </a:lnTo>
                  <a:lnTo>
                    <a:pt x="2936140" y="7752013"/>
                  </a:lnTo>
                  <a:lnTo>
                    <a:pt x="2918552" y="7796068"/>
                  </a:lnTo>
                  <a:lnTo>
                    <a:pt x="2905624" y="7842277"/>
                  </a:lnTo>
                  <a:lnTo>
                    <a:pt x="2897651" y="7890355"/>
                  </a:lnTo>
                  <a:lnTo>
                    <a:pt x="2894927" y="7940020"/>
                  </a:lnTo>
                  <a:lnTo>
                    <a:pt x="2897560" y="7988882"/>
                  </a:lnTo>
                  <a:lnTo>
                    <a:pt x="2905274" y="8036213"/>
                  </a:lnTo>
                  <a:lnTo>
                    <a:pt x="2917788" y="8081743"/>
                  </a:lnTo>
                  <a:lnTo>
                    <a:pt x="2934824" y="8125200"/>
                  </a:lnTo>
                  <a:lnTo>
                    <a:pt x="2956102" y="8166314"/>
                  </a:lnTo>
                  <a:lnTo>
                    <a:pt x="2981344" y="8204814"/>
                  </a:lnTo>
                  <a:lnTo>
                    <a:pt x="3010269" y="8240430"/>
                  </a:lnTo>
                  <a:lnTo>
                    <a:pt x="3042598" y="8272890"/>
                  </a:lnTo>
                  <a:lnTo>
                    <a:pt x="3078052" y="8301925"/>
                  </a:lnTo>
                  <a:lnTo>
                    <a:pt x="3056544" y="8349936"/>
                  </a:lnTo>
                  <a:lnTo>
                    <a:pt x="3040629" y="8400693"/>
                  </a:lnTo>
                  <a:lnTo>
                    <a:pt x="3030754" y="8453823"/>
                  </a:lnTo>
                  <a:lnTo>
                    <a:pt x="3027363" y="8508955"/>
                  </a:lnTo>
                  <a:lnTo>
                    <a:pt x="3029983" y="8557764"/>
                  </a:lnTo>
                  <a:lnTo>
                    <a:pt x="3037660" y="8605068"/>
                  </a:lnTo>
                  <a:lnTo>
                    <a:pt x="3050119" y="8650593"/>
                  </a:lnTo>
                  <a:lnTo>
                    <a:pt x="3067087" y="8694062"/>
                  </a:lnTo>
                  <a:lnTo>
                    <a:pt x="3088288" y="8735198"/>
                  </a:lnTo>
                  <a:lnTo>
                    <a:pt x="3113449" y="8773727"/>
                  </a:lnTo>
                  <a:lnTo>
                    <a:pt x="3142294" y="8809372"/>
                  </a:lnTo>
                  <a:lnTo>
                    <a:pt x="3174549" y="8841857"/>
                  </a:lnTo>
                  <a:lnTo>
                    <a:pt x="3209939" y="8870906"/>
                  </a:lnTo>
                  <a:lnTo>
                    <a:pt x="3248191" y="8896243"/>
                  </a:lnTo>
                  <a:lnTo>
                    <a:pt x="3289030" y="8917592"/>
                  </a:lnTo>
                  <a:lnTo>
                    <a:pt x="3332181" y="8934677"/>
                  </a:lnTo>
                  <a:lnTo>
                    <a:pt x="3377370" y="8947223"/>
                  </a:lnTo>
                  <a:lnTo>
                    <a:pt x="3424322" y="8954953"/>
                  </a:lnTo>
                  <a:lnTo>
                    <a:pt x="3472763" y="8957591"/>
                  </a:lnTo>
                  <a:lnTo>
                    <a:pt x="3480794" y="8957591"/>
                  </a:lnTo>
                  <a:lnTo>
                    <a:pt x="3497127" y="9007271"/>
                  </a:lnTo>
                  <a:lnTo>
                    <a:pt x="3515808" y="9055291"/>
                  </a:lnTo>
                  <a:lnTo>
                    <a:pt x="3536755" y="9101556"/>
                  </a:lnTo>
                  <a:lnTo>
                    <a:pt x="3559888" y="9145968"/>
                  </a:lnTo>
                  <a:lnTo>
                    <a:pt x="3585125" y="9188432"/>
                  </a:lnTo>
                  <a:lnTo>
                    <a:pt x="3612384" y="9228852"/>
                  </a:lnTo>
                  <a:lnTo>
                    <a:pt x="3641584" y="9267131"/>
                  </a:lnTo>
                  <a:lnTo>
                    <a:pt x="3672643" y="9303175"/>
                  </a:lnTo>
                  <a:lnTo>
                    <a:pt x="3705481" y="9336887"/>
                  </a:lnTo>
                  <a:lnTo>
                    <a:pt x="3740015" y="9368171"/>
                  </a:lnTo>
                  <a:lnTo>
                    <a:pt x="3776165" y="9396931"/>
                  </a:lnTo>
                  <a:lnTo>
                    <a:pt x="3813848" y="9423071"/>
                  </a:lnTo>
                  <a:lnTo>
                    <a:pt x="3852983" y="9446495"/>
                  </a:lnTo>
                  <a:lnTo>
                    <a:pt x="3893489" y="9467108"/>
                  </a:lnTo>
                  <a:lnTo>
                    <a:pt x="3935285" y="9484812"/>
                  </a:lnTo>
                  <a:lnTo>
                    <a:pt x="3978288" y="9499513"/>
                  </a:lnTo>
                  <a:lnTo>
                    <a:pt x="4022418" y="9511114"/>
                  </a:lnTo>
                  <a:lnTo>
                    <a:pt x="4067593" y="9519519"/>
                  </a:lnTo>
                  <a:lnTo>
                    <a:pt x="4113732" y="9524633"/>
                  </a:lnTo>
                  <a:lnTo>
                    <a:pt x="4160752" y="9526359"/>
                  </a:lnTo>
                  <a:lnTo>
                    <a:pt x="4205025" y="9524633"/>
                  </a:lnTo>
                  <a:lnTo>
                    <a:pt x="4248654" y="9519521"/>
                  </a:lnTo>
                  <a:lnTo>
                    <a:pt x="4291546" y="9511117"/>
                  </a:lnTo>
                  <a:lnTo>
                    <a:pt x="4333611" y="9499518"/>
                  </a:lnTo>
                  <a:lnTo>
                    <a:pt x="4374754" y="9484820"/>
                  </a:lnTo>
                  <a:lnTo>
                    <a:pt x="4414884" y="9467118"/>
                  </a:lnTo>
                  <a:lnTo>
                    <a:pt x="4453908" y="9446508"/>
                  </a:lnTo>
                  <a:lnTo>
                    <a:pt x="4491733" y="9423086"/>
                  </a:lnTo>
                  <a:lnTo>
                    <a:pt x="4528269" y="9396949"/>
                  </a:lnTo>
                  <a:lnTo>
                    <a:pt x="4563421" y="9368191"/>
                  </a:lnTo>
                  <a:lnTo>
                    <a:pt x="4597097" y="9336909"/>
                  </a:lnTo>
                  <a:lnTo>
                    <a:pt x="4629206" y="9303198"/>
                  </a:lnTo>
                  <a:lnTo>
                    <a:pt x="4659655" y="9267155"/>
                  </a:lnTo>
                  <a:lnTo>
                    <a:pt x="4688351" y="9228875"/>
                  </a:lnTo>
                  <a:lnTo>
                    <a:pt x="4715201" y="9188454"/>
                  </a:lnTo>
                  <a:lnTo>
                    <a:pt x="4740115" y="9145988"/>
                  </a:lnTo>
                  <a:lnTo>
                    <a:pt x="4762998" y="9101573"/>
                  </a:lnTo>
                  <a:lnTo>
                    <a:pt x="4783759" y="9055304"/>
                  </a:lnTo>
                  <a:lnTo>
                    <a:pt x="4802305" y="9007278"/>
                  </a:lnTo>
                  <a:lnTo>
                    <a:pt x="4818544" y="8957591"/>
                  </a:lnTo>
                  <a:lnTo>
                    <a:pt x="4826784" y="8957591"/>
                  </a:lnTo>
                  <a:lnTo>
                    <a:pt x="4875219" y="8954953"/>
                  </a:lnTo>
                  <a:lnTo>
                    <a:pt x="4922158" y="8947223"/>
                  </a:lnTo>
                  <a:lnTo>
                    <a:pt x="4967328" y="8934677"/>
                  </a:lnTo>
                  <a:lnTo>
                    <a:pt x="5010456" y="8917592"/>
                  </a:lnTo>
                  <a:lnTo>
                    <a:pt x="5051267" y="8896243"/>
                  </a:lnTo>
                  <a:lnTo>
                    <a:pt x="5089489" y="8870906"/>
                  </a:lnTo>
                  <a:lnTo>
                    <a:pt x="5124848" y="8841857"/>
                  </a:lnTo>
                  <a:lnTo>
                    <a:pt x="5157072" y="8809372"/>
                  </a:lnTo>
                  <a:lnTo>
                    <a:pt x="5185885" y="8773727"/>
                  </a:lnTo>
                  <a:lnTo>
                    <a:pt x="5211016" y="8735198"/>
                  </a:lnTo>
                  <a:lnTo>
                    <a:pt x="5232191" y="8694062"/>
                  </a:lnTo>
                  <a:lnTo>
                    <a:pt x="5249136" y="8650593"/>
                  </a:lnTo>
                  <a:lnTo>
                    <a:pt x="5261578" y="8605068"/>
                  </a:lnTo>
                  <a:lnTo>
                    <a:pt x="5269244" y="8557764"/>
                  </a:lnTo>
                  <a:lnTo>
                    <a:pt x="5271860" y="8508955"/>
                  </a:lnTo>
                  <a:lnTo>
                    <a:pt x="5268475" y="8453829"/>
                  </a:lnTo>
                  <a:lnTo>
                    <a:pt x="5258616" y="8400703"/>
                  </a:lnTo>
                  <a:lnTo>
                    <a:pt x="5242727" y="8349951"/>
                  </a:lnTo>
                  <a:lnTo>
                    <a:pt x="5221254" y="8301946"/>
                  </a:lnTo>
                  <a:lnTo>
                    <a:pt x="5256744" y="8272914"/>
                  </a:lnTo>
                  <a:lnTo>
                    <a:pt x="5289110" y="8240454"/>
                  </a:lnTo>
                  <a:lnTo>
                    <a:pt x="5318072" y="8204837"/>
                  </a:lnTo>
                  <a:lnTo>
                    <a:pt x="5343348" y="8166334"/>
                  </a:lnTo>
                  <a:lnTo>
                    <a:pt x="5364657" y="8125217"/>
                  </a:lnTo>
                  <a:lnTo>
                    <a:pt x="5381720" y="8081755"/>
                  </a:lnTo>
                  <a:lnTo>
                    <a:pt x="5394255" y="8036221"/>
                  </a:lnTo>
                  <a:lnTo>
                    <a:pt x="5401982" y="7988886"/>
                  </a:lnTo>
                  <a:lnTo>
                    <a:pt x="5404620" y="7940020"/>
                  </a:lnTo>
                  <a:lnTo>
                    <a:pt x="5401890" y="7890337"/>
                  </a:lnTo>
                  <a:lnTo>
                    <a:pt x="5393898" y="7842242"/>
                  </a:lnTo>
                  <a:lnTo>
                    <a:pt x="5380941" y="7796018"/>
                  </a:lnTo>
                  <a:lnTo>
                    <a:pt x="5363317" y="7751951"/>
                  </a:lnTo>
                  <a:lnTo>
                    <a:pt x="5341321" y="7710323"/>
                  </a:lnTo>
                  <a:lnTo>
                    <a:pt x="5315252" y="7671419"/>
                  </a:lnTo>
                  <a:lnTo>
                    <a:pt x="5285406" y="7635523"/>
                  </a:lnTo>
                  <a:lnTo>
                    <a:pt x="5252080" y="7602920"/>
                  </a:lnTo>
                  <a:lnTo>
                    <a:pt x="5251798" y="7230586"/>
                  </a:lnTo>
                  <a:lnTo>
                    <a:pt x="5260112" y="7156533"/>
                  </a:lnTo>
                  <a:lnTo>
                    <a:pt x="5270093" y="7117224"/>
                  </a:lnTo>
                  <a:lnTo>
                    <a:pt x="5283587" y="7076610"/>
                  </a:lnTo>
                  <a:lnTo>
                    <a:pt x="5300320" y="7034851"/>
                  </a:lnTo>
                  <a:lnTo>
                    <a:pt x="5320017" y="6992109"/>
                  </a:lnTo>
                  <a:lnTo>
                    <a:pt x="5342401" y="6948544"/>
                  </a:lnTo>
                  <a:lnTo>
                    <a:pt x="5367198" y="6904318"/>
                  </a:lnTo>
                  <a:lnTo>
                    <a:pt x="5394131" y="6859593"/>
                  </a:lnTo>
                  <a:lnTo>
                    <a:pt x="5422925" y="6814530"/>
                  </a:lnTo>
                  <a:lnTo>
                    <a:pt x="5453304" y="6769290"/>
                  </a:lnTo>
                  <a:lnTo>
                    <a:pt x="5484994" y="6724035"/>
                  </a:lnTo>
                  <a:lnTo>
                    <a:pt x="5517718" y="6678925"/>
                  </a:lnTo>
                  <a:lnTo>
                    <a:pt x="5551200" y="6634122"/>
                  </a:lnTo>
                  <a:lnTo>
                    <a:pt x="5585166" y="6589788"/>
                  </a:lnTo>
                  <a:lnTo>
                    <a:pt x="5619340" y="6546084"/>
                  </a:lnTo>
                  <a:lnTo>
                    <a:pt x="5653445" y="6503170"/>
                  </a:lnTo>
                  <a:lnTo>
                    <a:pt x="5687207" y="6461209"/>
                  </a:lnTo>
                  <a:lnTo>
                    <a:pt x="5720351" y="6420362"/>
                  </a:lnTo>
                  <a:lnTo>
                    <a:pt x="5752599" y="6380790"/>
                  </a:lnTo>
                  <a:lnTo>
                    <a:pt x="5788251" y="6337109"/>
                  </a:lnTo>
                  <a:lnTo>
                    <a:pt x="5822919" y="6294403"/>
                  </a:lnTo>
                  <a:lnTo>
                    <a:pt x="5856335" y="6252748"/>
                  </a:lnTo>
                  <a:lnTo>
                    <a:pt x="5888229" y="6212219"/>
                  </a:lnTo>
                  <a:lnTo>
                    <a:pt x="5920066" y="6171200"/>
                  </a:lnTo>
                  <a:lnTo>
                    <a:pt x="5951357" y="6130360"/>
                  </a:lnTo>
                  <a:lnTo>
                    <a:pt x="5982113" y="6089679"/>
                  </a:lnTo>
                  <a:lnTo>
                    <a:pt x="6012347" y="6049140"/>
                  </a:lnTo>
                  <a:lnTo>
                    <a:pt x="6042072" y="6008725"/>
                  </a:lnTo>
                  <a:lnTo>
                    <a:pt x="6071299" y="5968417"/>
                  </a:lnTo>
                  <a:lnTo>
                    <a:pt x="6100043" y="5928197"/>
                  </a:lnTo>
                  <a:lnTo>
                    <a:pt x="6128316" y="5888048"/>
                  </a:lnTo>
                  <a:lnTo>
                    <a:pt x="6156129" y="5847952"/>
                  </a:lnTo>
                  <a:lnTo>
                    <a:pt x="6183496" y="5807890"/>
                  </a:lnTo>
                  <a:lnTo>
                    <a:pt x="6210429" y="5767846"/>
                  </a:lnTo>
                  <a:lnTo>
                    <a:pt x="6236941" y="5727800"/>
                  </a:lnTo>
                  <a:lnTo>
                    <a:pt x="6263045" y="5687736"/>
                  </a:lnTo>
                  <a:lnTo>
                    <a:pt x="6288753" y="5647636"/>
                  </a:lnTo>
                  <a:lnTo>
                    <a:pt x="6314078" y="5607481"/>
                  </a:lnTo>
                  <a:lnTo>
                    <a:pt x="6339032" y="5567254"/>
                  </a:lnTo>
                  <a:lnTo>
                    <a:pt x="6365799" y="5522609"/>
                  </a:lnTo>
                  <a:lnTo>
                    <a:pt x="6391654" y="5477496"/>
                  </a:lnTo>
                  <a:lnTo>
                    <a:pt x="6416593" y="5431929"/>
                  </a:lnTo>
                  <a:lnTo>
                    <a:pt x="6440611" y="5385920"/>
                  </a:lnTo>
                  <a:lnTo>
                    <a:pt x="6463703" y="5339483"/>
                  </a:lnTo>
                  <a:lnTo>
                    <a:pt x="6485864" y="5292631"/>
                  </a:lnTo>
                  <a:lnTo>
                    <a:pt x="6507089" y="5245378"/>
                  </a:lnTo>
                  <a:lnTo>
                    <a:pt x="6527374" y="5197737"/>
                  </a:lnTo>
                  <a:lnTo>
                    <a:pt x="6546714" y="5149721"/>
                  </a:lnTo>
                  <a:lnTo>
                    <a:pt x="6565103" y="5101344"/>
                  </a:lnTo>
                  <a:lnTo>
                    <a:pt x="6582538" y="5052619"/>
                  </a:lnTo>
                  <a:lnTo>
                    <a:pt x="6599013" y="5003559"/>
                  </a:lnTo>
                  <a:lnTo>
                    <a:pt x="6614523" y="4954178"/>
                  </a:lnTo>
                  <a:lnTo>
                    <a:pt x="6629065" y="4904489"/>
                  </a:lnTo>
                  <a:close/>
                </a:path>
                <a:path w="7765415" h="9526905">
                  <a:moveTo>
                    <a:pt x="3829328" y="8957591"/>
                  </a:moveTo>
                  <a:lnTo>
                    <a:pt x="4469570" y="8957591"/>
                  </a:lnTo>
                  <a:lnTo>
                    <a:pt x="4444195" y="9003935"/>
                  </a:lnTo>
                  <a:lnTo>
                    <a:pt x="4415356" y="9046260"/>
                  </a:lnTo>
                  <a:lnTo>
                    <a:pt x="4383320" y="9084185"/>
                  </a:lnTo>
                  <a:lnTo>
                    <a:pt x="4348352" y="9117325"/>
                  </a:lnTo>
                  <a:lnTo>
                    <a:pt x="4310716" y="9145299"/>
                  </a:lnTo>
                  <a:lnTo>
                    <a:pt x="4270677" y="9167723"/>
                  </a:lnTo>
                  <a:lnTo>
                    <a:pt x="4228501" y="9184214"/>
                  </a:lnTo>
                  <a:lnTo>
                    <a:pt x="4184452" y="9194389"/>
                  </a:lnTo>
                  <a:lnTo>
                    <a:pt x="4138795" y="9197866"/>
                  </a:lnTo>
                  <a:lnTo>
                    <a:pt x="4097942" y="9194389"/>
                  </a:lnTo>
                  <a:lnTo>
                    <a:pt x="4057953" y="9184214"/>
                  </a:lnTo>
                  <a:lnTo>
                    <a:pt x="4019153" y="9167723"/>
                  </a:lnTo>
                  <a:lnTo>
                    <a:pt x="3981862" y="9145299"/>
                  </a:lnTo>
                  <a:lnTo>
                    <a:pt x="3946402" y="9117325"/>
                  </a:lnTo>
                  <a:lnTo>
                    <a:pt x="3913097" y="9084185"/>
                  </a:lnTo>
                  <a:lnTo>
                    <a:pt x="3882268" y="9046260"/>
                  </a:lnTo>
                  <a:lnTo>
                    <a:pt x="3854238" y="9003935"/>
                  </a:lnTo>
                  <a:lnTo>
                    <a:pt x="3829328" y="8957591"/>
                  </a:lnTo>
                  <a:close/>
                </a:path>
                <a:path w="7765415" h="9526905">
                  <a:moveTo>
                    <a:pt x="3353374" y="8508955"/>
                  </a:moveTo>
                  <a:lnTo>
                    <a:pt x="3362761" y="8462240"/>
                  </a:lnTo>
                  <a:lnTo>
                    <a:pt x="3388354" y="8424049"/>
                  </a:lnTo>
                  <a:lnTo>
                    <a:pt x="3426305" y="8398278"/>
                  </a:lnTo>
                  <a:lnTo>
                    <a:pt x="3472763" y="8388823"/>
                  </a:lnTo>
                  <a:lnTo>
                    <a:pt x="4826784" y="8388823"/>
                  </a:lnTo>
                  <a:lnTo>
                    <a:pt x="4873054" y="8398278"/>
                  </a:lnTo>
                  <a:lnTo>
                    <a:pt x="4910909" y="8424049"/>
                  </a:lnTo>
                  <a:lnTo>
                    <a:pt x="4936467" y="8462240"/>
                  </a:lnTo>
                  <a:lnTo>
                    <a:pt x="4945849" y="8508955"/>
                  </a:lnTo>
                  <a:lnTo>
                    <a:pt x="4936467" y="8555676"/>
                  </a:lnTo>
                  <a:lnTo>
                    <a:pt x="4910909" y="8593870"/>
                  </a:lnTo>
                  <a:lnTo>
                    <a:pt x="4873054" y="8619642"/>
                  </a:lnTo>
                  <a:lnTo>
                    <a:pt x="4826784" y="8629098"/>
                  </a:lnTo>
                  <a:lnTo>
                    <a:pt x="3472763" y="8629098"/>
                  </a:lnTo>
                  <a:lnTo>
                    <a:pt x="3426305" y="8619642"/>
                  </a:lnTo>
                  <a:lnTo>
                    <a:pt x="3388354" y="8593870"/>
                  </a:lnTo>
                  <a:lnTo>
                    <a:pt x="3362761" y="8555676"/>
                  </a:lnTo>
                  <a:lnTo>
                    <a:pt x="3353374" y="8508955"/>
                  </a:lnTo>
                  <a:close/>
                </a:path>
                <a:path w="7765415" h="9526905">
                  <a:moveTo>
                    <a:pt x="3220928" y="7940020"/>
                  </a:moveTo>
                  <a:lnTo>
                    <a:pt x="3230304" y="7894145"/>
                  </a:lnTo>
                  <a:lnTo>
                    <a:pt x="3255728" y="7856135"/>
                  </a:lnTo>
                  <a:lnTo>
                    <a:pt x="3293143" y="7830073"/>
                  </a:lnTo>
                  <a:lnTo>
                    <a:pt x="3338495" y="7820044"/>
                  </a:lnTo>
                  <a:lnTo>
                    <a:pt x="4960780" y="7820044"/>
                  </a:lnTo>
                  <a:lnTo>
                    <a:pt x="5006685" y="7829919"/>
                  </a:lnTo>
                  <a:lnTo>
                    <a:pt x="5044134" y="7855722"/>
                  </a:lnTo>
                  <a:lnTo>
                    <a:pt x="5069363" y="7893681"/>
                  </a:lnTo>
                  <a:lnTo>
                    <a:pt x="5078609" y="7940020"/>
                  </a:lnTo>
                  <a:lnTo>
                    <a:pt x="5069223" y="7986741"/>
                  </a:lnTo>
                  <a:lnTo>
                    <a:pt x="5043630" y="8024934"/>
                  </a:lnTo>
                  <a:lnTo>
                    <a:pt x="5005682" y="8050706"/>
                  </a:lnTo>
                  <a:lnTo>
                    <a:pt x="4959231" y="8060162"/>
                  </a:lnTo>
                  <a:lnTo>
                    <a:pt x="3340003" y="8060162"/>
                  </a:lnTo>
                  <a:lnTo>
                    <a:pt x="3293726" y="8050706"/>
                  </a:lnTo>
                  <a:lnTo>
                    <a:pt x="3255869" y="8024934"/>
                  </a:lnTo>
                  <a:lnTo>
                    <a:pt x="3230310" y="7986741"/>
                  </a:lnTo>
                  <a:lnTo>
                    <a:pt x="3220928" y="7940020"/>
                  </a:lnTo>
                  <a:close/>
                </a:path>
                <a:path w="7765415" h="9526905">
                  <a:moveTo>
                    <a:pt x="6401752" y="4184626"/>
                  </a:moveTo>
                  <a:lnTo>
                    <a:pt x="6401238" y="4234034"/>
                  </a:lnTo>
                  <a:lnTo>
                    <a:pt x="6399696" y="4283347"/>
                  </a:lnTo>
                  <a:lnTo>
                    <a:pt x="6397127" y="4332549"/>
                  </a:lnTo>
                  <a:lnTo>
                    <a:pt x="6393533" y="4381624"/>
                  </a:lnTo>
                  <a:lnTo>
                    <a:pt x="6388913" y="4430557"/>
                  </a:lnTo>
                  <a:lnTo>
                    <a:pt x="6383269" y="4479330"/>
                  </a:lnTo>
                  <a:lnTo>
                    <a:pt x="6376602" y="4527930"/>
                  </a:lnTo>
                  <a:lnTo>
                    <a:pt x="6368912" y="4576339"/>
                  </a:lnTo>
                  <a:lnTo>
                    <a:pt x="6360201" y="4624543"/>
                  </a:lnTo>
                  <a:lnTo>
                    <a:pt x="6350469" y="4672525"/>
                  </a:lnTo>
                  <a:lnTo>
                    <a:pt x="6339717" y="4720270"/>
                  </a:lnTo>
                  <a:lnTo>
                    <a:pt x="6327947" y="4767761"/>
                  </a:lnTo>
                  <a:lnTo>
                    <a:pt x="6315158" y="4814984"/>
                  </a:lnTo>
                  <a:lnTo>
                    <a:pt x="6301504" y="4861735"/>
                  </a:lnTo>
                  <a:lnTo>
                    <a:pt x="6286851" y="4908180"/>
                  </a:lnTo>
                  <a:lnTo>
                    <a:pt x="6271206" y="4954304"/>
                  </a:lnTo>
                  <a:lnTo>
                    <a:pt x="6254576" y="5000091"/>
                  </a:lnTo>
                  <a:lnTo>
                    <a:pt x="6236968" y="5045527"/>
                  </a:lnTo>
                  <a:lnTo>
                    <a:pt x="6218389" y="5090595"/>
                  </a:lnTo>
                  <a:lnTo>
                    <a:pt x="6198845" y="5135281"/>
                  </a:lnTo>
                  <a:lnTo>
                    <a:pt x="6178345" y="5179568"/>
                  </a:lnTo>
                  <a:lnTo>
                    <a:pt x="6156895" y="5223443"/>
                  </a:lnTo>
                  <a:lnTo>
                    <a:pt x="6134501" y="5266890"/>
                  </a:lnTo>
                  <a:lnTo>
                    <a:pt x="6111171" y="5309892"/>
                  </a:lnTo>
                  <a:lnTo>
                    <a:pt x="6086912" y="5352436"/>
                  </a:lnTo>
                  <a:lnTo>
                    <a:pt x="6061731" y="5394505"/>
                  </a:lnTo>
                  <a:lnTo>
                    <a:pt x="6036441" y="5435273"/>
                  </a:lnTo>
                  <a:lnTo>
                    <a:pt x="6010738" y="5475980"/>
                  </a:lnTo>
                  <a:lnTo>
                    <a:pt x="5984606" y="5516647"/>
                  </a:lnTo>
                  <a:lnTo>
                    <a:pt x="5958031" y="5557295"/>
                  </a:lnTo>
                  <a:lnTo>
                    <a:pt x="5930998" y="5597943"/>
                  </a:lnTo>
                  <a:lnTo>
                    <a:pt x="5903493" y="5638612"/>
                  </a:lnTo>
                  <a:lnTo>
                    <a:pt x="5875501" y="5679324"/>
                  </a:lnTo>
                  <a:lnTo>
                    <a:pt x="5847006" y="5720098"/>
                  </a:lnTo>
                  <a:lnTo>
                    <a:pt x="5817995" y="5760955"/>
                  </a:lnTo>
                  <a:lnTo>
                    <a:pt x="5788452" y="5801915"/>
                  </a:lnTo>
                  <a:lnTo>
                    <a:pt x="5758363" y="5843000"/>
                  </a:lnTo>
                  <a:lnTo>
                    <a:pt x="5727712" y="5884229"/>
                  </a:lnTo>
                  <a:lnTo>
                    <a:pt x="5696486" y="5925623"/>
                  </a:lnTo>
                  <a:lnTo>
                    <a:pt x="5664669" y="5967203"/>
                  </a:lnTo>
                  <a:lnTo>
                    <a:pt x="5632247" y="6008989"/>
                  </a:lnTo>
                  <a:lnTo>
                    <a:pt x="5601185" y="6048198"/>
                  </a:lnTo>
                  <a:lnTo>
                    <a:pt x="5568779" y="6088530"/>
                  </a:lnTo>
                  <a:lnTo>
                    <a:pt x="5535236" y="6129913"/>
                  </a:lnTo>
                  <a:lnTo>
                    <a:pt x="5500764" y="6172272"/>
                  </a:lnTo>
                  <a:lnTo>
                    <a:pt x="5468292" y="6212132"/>
                  </a:lnTo>
                  <a:lnTo>
                    <a:pt x="5435602" y="6252392"/>
                  </a:lnTo>
                  <a:lnTo>
                    <a:pt x="5402827" y="6293025"/>
                  </a:lnTo>
                  <a:lnTo>
                    <a:pt x="5370097" y="6334008"/>
                  </a:lnTo>
                  <a:lnTo>
                    <a:pt x="5337544" y="6375315"/>
                  </a:lnTo>
                  <a:lnTo>
                    <a:pt x="5305299" y="6416921"/>
                  </a:lnTo>
                  <a:lnTo>
                    <a:pt x="5273493" y="6458800"/>
                  </a:lnTo>
                  <a:lnTo>
                    <a:pt x="5242258" y="6500927"/>
                  </a:lnTo>
                  <a:lnTo>
                    <a:pt x="5211724" y="6543277"/>
                  </a:lnTo>
                  <a:lnTo>
                    <a:pt x="5182024" y="6585825"/>
                  </a:lnTo>
                  <a:lnTo>
                    <a:pt x="5153289" y="6628545"/>
                  </a:lnTo>
                  <a:lnTo>
                    <a:pt x="5125649" y="6671412"/>
                  </a:lnTo>
                  <a:lnTo>
                    <a:pt x="5099236" y="6714401"/>
                  </a:lnTo>
                  <a:lnTo>
                    <a:pt x="5074182" y="6757486"/>
                  </a:lnTo>
                  <a:lnTo>
                    <a:pt x="5050618" y="6800644"/>
                  </a:lnTo>
                  <a:lnTo>
                    <a:pt x="5028674" y="6843847"/>
                  </a:lnTo>
                  <a:lnTo>
                    <a:pt x="5008484" y="6887071"/>
                  </a:lnTo>
                  <a:lnTo>
                    <a:pt x="4990176" y="6930291"/>
                  </a:lnTo>
                  <a:lnTo>
                    <a:pt x="4973884" y="6973481"/>
                  </a:lnTo>
                  <a:lnTo>
                    <a:pt x="4959738" y="7016616"/>
                  </a:lnTo>
                  <a:lnTo>
                    <a:pt x="4947869" y="7059671"/>
                  </a:lnTo>
                  <a:lnTo>
                    <a:pt x="4938410" y="7102621"/>
                  </a:lnTo>
                  <a:lnTo>
                    <a:pt x="4931490" y="7145440"/>
                  </a:lnTo>
                  <a:lnTo>
                    <a:pt x="4927242" y="7188103"/>
                  </a:lnTo>
                  <a:lnTo>
                    <a:pt x="4925797" y="7230586"/>
                  </a:lnTo>
                  <a:lnTo>
                    <a:pt x="4926111" y="7491394"/>
                  </a:lnTo>
                  <a:lnTo>
                    <a:pt x="3373436" y="7491394"/>
                  </a:lnTo>
                  <a:lnTo>
                    <a:pt x="3373750" y="7230429"/>
                  </a:lnTo>
                  <a:lnTo>
                    <a:pt x="3372269" y="7187945"/>
                  </a:lnTo>
                  <a:lnTo>
                    <a:pt x="3367988" y="7145281"/>
                  </a:lnTo>
                  <a:lnTo>
                    <a:pt x="3361038" y="7102460"/>
                  </a:lnTo>
                  <a:lnTo>
                    <a:pt x="3351550" y="7059509"/>
                  </a:lnTo>
                  <a:lnTo>
                    <a:pt x="3339656" y="7016453"/>
                  </a:lnTo>
                  <a:lnTo>
                    <a:pt x="3325487" y="6973316"/>
                  </a:lnTo>
                  <a:lnTo>
                    <a:pt x="3309174" y="6930124"/>
                  </a:lnTo>
                  <a:lnTo>
                    <a:pt x="3290848" y="6886902"/>
                  </a:lnTo>
                  <a:lnTo>
                    <a:pt x="3270641" y="6843675"/>
                  </a:lnTo>
                  <a:lnTo>
                    <a:pt x="3248683" y="6800469"/>
                  </a:lnTo>
                  <a:lnTo>
                    <a:pt x="3225105" y="6757308"/>
                  </a:lnTo>
                  <a:lnTo>
                    <a:pt x="3200040" y="6714218"/>
                  </a:lnTo>
                  <a:lnTo>
                    <a:pt x="3173618" y="6671225"/>
                  </a:lnTo>
                  <a:lnTo>
                    <a:pt x="3145970" y="6628352"/>
                  </a:lnTo>
                  <a:lnTo>
                    <a:pt x="3117227" y="6585626"/>
                  </a:lnTo>
                  <a:lnTo>
                    <a:pt x="3087521" y="6543071"/>
                  </a:lnTo>
                  <a:lnTo>
                    <a:pt x="3056983" y="6500714"/>
                  </a:lnTo>
                  <a:lnTo>
                    <a:pt x="3025743" y="6458578"/>
                  </a:lnTo>
                  <a:lnTo>
                    <a:pt x="2993934" y="6416689"/>
                  </a:lnTo>
                  <a:lnTo>
                    <a:pt x="2961686" y="6375073"/>
                  </a:lnTo>
                  <a:lnTo>
                    <a:pt x="2929131" y="6333754"/>
                  </a:lnTo>
                  <a:lnTo>
                    <a:pt x="2896400" y="6292758"/>
                  </a:lnTo>
                  <a:lnTo>
                    <a:pt x="2863623" y="6252110"/>
                  </a:lnTo>
                  <a:lnTo>
                    <a:pt x="2830932" y="6211835"/>
                  </a:lnTo>
                  <a:lnTo>
                    <a:pt x="2798459" y="6171958"/>
                  </a:lnTo>
                  <a:lnTo>
                    <a:pt x="2763996" y="6129714"/>
                  </a:lnTo>
                  <a:lnTo>
                    <a:pt x="2730487" y="6088432"/>
                  </a:lnTo>
                  <a:lnTo>
                    <a:pt x="2698172" y="6048171"/>
                  </a:lnTo>
                  <a:lnTo>
                    <a:pt x="2667290" y="6008989"/>
                  </a:lnTo>
                  <a:lnTo>
                    <a:pt x="2634870" y="5967234"/>
                  </a:lnTo>
                  <a:lnTo>
                    <a:pt x="2603054" y="5925681"/>
                  </a:lnTo>
                  <a:lnTo>
                    <a:pt x="2571829" y="5884309"/>
                  </a:lnTo>
                  <a:lnTo>
                    <a:pt x="2541179" y="5843098"/>
                  </a:lnTo>
                  <a:lnTo>
                    <a:pt x="2511090" y="5802027"/>
                  </a:lnTo>
                  <a:lnTo>
                    <a:pt x="2481547" y="5761075"/>
                  </a:lnTo>
                  <a:lnTo>
                    <a:pt x="2452535" y="5720223"/>
                  </a:lnTo>
                  <a:lnTo>
                    <a:pt x="2424040" y="5679449"/>
                  </a:lnTo>
                  <a:lnTo>
                    <a:pt x="2396047" y="5638733"/>
                  </a:lnTo>
                  <a:lnTo>
                    <a:pt x="2368541" y="5598054"/>
                  </a:lnTo>
                  <a:lnTo>
                    <a:pt x="2341508" y="5557393"/>
                  </a:lnTo>
                  <a:lnTo>
                    <a:pt x="2314932" y="5516728"/>
                  </a:lnTo>
                  <a:lnTo>
                    <a:pt x="2288800" y="5476038"/>
                  </a:lnTo>
                  <a:lnTo>
                    <a:pt x="2263096" y="5435305"/>
                  </a:lnTo>
                  <a:lnTo>
                    <a:pt x="2237806" y="5394505"/>
                  </a:lnTo>
                  <a:lnTo>
                    <a:pt x="2212692" y="5352610"/>
                  </a:lnTo>
                  <a:lnTo>
                    <a:pt x="2188489" y="5310217"/>
                  </a:lnTo>
                  <a:lnTo>
                    <a:pt x="2165204" y="5267338"/>
                  </a:lnTo>
                  <a:lnTo>
                    <a:pt x="2142845" y="5223989"/>
                  </a:lnTo>
                  <a:lnTo>
                    <a:pt x="2121418" y="5180184"/>
                  </a:lnTo>
                  <a:lnTo>
                    <a:pt x="2100930" y="5135936"/>
                  </a:lnTo>
                  <a:lnTo>
                    <a:pt x="2081388" y="5091259"/>
                  </a:lnTo>
                  <a:lnTo>
                    <a:pt x="2062799" y="5046168"/>
                  </a:lnTo>
                  <a:lnTo>
                    <a:pt x="2045170" y="5000676"/>
                  </a:lnTo>
                  <a:lnTo>
                    <a:pt x="2028507" y="4954798"/>
                  </a:lnTo>
                  <a:lnTo>
                    <a:pt x="2012818" y="4908547"/>
                  </a:lnTo>
                  <a:lnTo>
                    <a:pt x="1998110" y="4861938"/>
                  </a:lnTo>
                  <a:lnTo>
                    <a:pt x="1984389" y="4814984"/>
                  </a:lnTo>
                  <a:lnTo>
                    <a:pt x="1971601" y="4767761"/>
                  </a:lnTo>
                  <a:lnTo>
                    <a:pt x="1959830" y="4720270"/>
                  </a:lnTo>
                  <a:lnTo>
                    <a:pt x="1949079" y="4672525"/>
                  </a:lnTo>
                  <a:lnTo>
                    <a:pt x="1939347" y="4624543"/>
                  </a:lnTo>
                  <a:lnTo>
                    <a:pt x="1930635" y="4576339"/>
                  </a:lnTo>
                  <a:lnTo>
                    <a:pt x="1922946" y="4527930"/>
                  </a:lnTo>
                  <a:lnTo>
                    <a:pt x="1916278" y="4479330"/>
                  </a:lnTo>
                  <a:lnTo>
                    <a:pt x="1910634" y="4430557"/>
                  </a:lnTo>
                  <a:lnTo>
                    <a:pt x="1906015" y="4381624"/>
                  </a:lnTo>
                  <a:lnTo>
                    <a:pt x="1902420" y="4332549"/>
                  </a:lnTo>
                  <a:lnTo>
                    <a:pt x="1899851" y="4283347"/>
                  </a:lnTo>
                  <a:lnTo>
                    <a:pt x="1898309" y="4234034"/>
                  </a:lnTo>
                  <a:lnTo>
                    <a:pt x="1897795" y="4184626"/>
                  </a:lnTo>
                  <a:lnTo>
                    <a:pt x="1898292" y="4136192"/>
                  </a:lnTo>
                  <a:lnTo>
                    <a:pt x="1899774" y="4088001"/>
                  </a:lnTo>
                  <a:lnTo>
                    <a:pt x="1902234" y="4040061"/>
                  </a:lnTo>
                  <a:lnTo>
                    <a:pt x="1905660" y="3992383"/>
                  </a:lnTo>
                  <a:lnTo>
                    <a:pt x="1910043" y="3944978"/>
                  </a:lnTo>
                  <a:lnTo>
                    <a:pt x="1915373" y="3897855"/>
                  </a:lnTo>
                  <a:lnTo>
                    <a:pt x="1921640" y="3851023"/>
                  </a:lnTo>
                  <a:lnTo>
                    <a:pt x="1928834" y="3804494"/>
                  </a:lnTo>
                  <a:lnTo>
                    <a:pt x="1936946" y="3758277"/>
                  </a:lnTo>
                  <a:lnTo>
                    <a:pt x="1945966" y="3712383"/>
                  </a:lnTo>
                  <a:lnTo>
                    <a:pt x="1955883" y="3666820"/>
                  </a:lnTo>
                  <a:lnTo>
                    <a:pt x="1966688" y="3621600"/>
                  </a:lnTo>
                  <a:lnTo>
                    <a:pt x="1978371" y="3576731"/>
                  </a:lnTo>
                  <a:lnTo>
                    <a:pt x="1990923" y="3532225"/>
                  </a:lnTo>
                  <a:lnTo>
                    <a:pt x="2004333" y="3488092"/>
                  </a:lnTo>
                  <a:lnTo>
                    <a:pt x="2018591" y="3444340"/>
                  </a:lnTo>
                  <a:lnTo>
                    <a:pt x="2033689" y="3400981"/>
                  </a:lnTo>
                  <a:lnTo>
                    <a:pt x="2049615" y="3358023"/>
                  </a:lnTo>
                  <a:lnTo>
                    <a:pt x="2066360" y="3315478"/>
                  </a:lnTo>
                  <a:lnTo>
                    <a:pt x="2083914" y="3273356"/>
                  </a:lnTo>
                  <a:lnTo>
                    <a:pt x="2102267" y="3231665"/>
                  </a:lnTo>
                  <a:lnTo>
                    <a:pt x="2121410" y="3190417"/>
                  </a:lnTo>
                  <a:lnTo>
                    <a:pt x="2141333" y="3149621"/>
                  </a:lnTo>
                  <a:lnTo>
                    <a:pt x="2162025" y="3109288"/>
                  </a:lnTo>
                  <a:lnTo>
                    <a:pt x="2183477" y="3069427"/>
                  </a:lnTo>
                  <a:lnTo>
                    <a:pt x="2205680" y="3030048"/>
                  </a:lnTo>
                  <a:lnTo>
                    <a:pt x="2228623" y="2991161"/>
                  </a:lnTo>
                  <a:lnTo>
                    <a:pt x="2252296" y="2952777"/>
                  </a:lnTo>
                  <a:lnTo>
                    <a:pt x="2276689" y="2914905"/>
                  </a:lnTo>
                  <a:lnTo>
                    <a:pt x="2301793" y="2877555"/>
                  </a:lnTo>
                  <a:lnTo>
                    <a:pt x="2327599" y="2840738"/>
                  </a:lnTo>
                  <a:lnTo>
                    <a:pt x="2354095" y="2804463"/>
                  </a:lnTo>
                  <a:lnTo>
                    <a:pt x="2381272" y="2768741"/>
                  </a:lnTo>
                  <a:lnTo>
                    <a:pt x="2409121" y="2733581"/>
                  </a:lnTo>
                  <a:lnTo>
                    <a:pt x="2437631" y="2698993"/>
                  </a:lnTo>
                  <a:lnTo>
                    <a:pt x="2466793" y="2664988"/>
                  </a:lnTo>
                  <a:lnTo>
                    <a:pt x="2496596" y="2631575"/>
                  </a:lnTo>
                  <a:lnTo>
                    <a:pt x="2527032" y="2598765"/>
                  </a:lnTo>
                  <a:lnTo>
                    <a:pt x="2558089" y="2566567"/>
                  </a:lnTo>
                  <a:lnTo>
                    <a:pt x="2589759" y="2534991"/>
                  </a:lnTo>
                  <a:lnTo>
                    <a:pt x="2622031" y="2504048"/>
                  </a:lnTo>
                  <a:lnTo>
                    <a:pt x="2654896" y="2473748"/>
                  </a:lnTo>
                  <a:lnTo>
                    <a:pt x="2688343" y="2444100"/>
                  </a:lnTo>
                  <a:lnTo>
                    <a:pt x="2722364" y="2415114"/>
                  </a:lnTo>
                  <a:lnTo>
                    <a:pt x="2756947" y="2386801"/>
                  </a:lnTo>
                  <a:lnTo>
                    <a:pt x="2792084" y="2359170"/>
                  </a:lnTo>
                  <a:lnTo>
                    <a:pt x="2827764" y="2332232"/>
                  </a:lnTo>
                  <a:lnTo>
                    <a:pt x="2863977" y="2305997"/>
                  </a:lnTo>
                  <a:lnTo>
                    <a:pt x="2900714" y="2280474"/>
                  </a:lnTo>
                  <a:lnTo>
                    <a:pt x="2937965" y="2255674"/>
                  </a:lnTo>
                  <a:lnTo>
                    <a:pt x="2975719" y="2231606"/>
                  </a:lnTo>
                  <a:lnTo>
                    <a:pt x="3013968" y="2208281"/>
                  </a:lnTo>
                  <a:lnTo>
                    <a:pt x="3052701" y="2185708"/>
                  </a:lnTo>
                  <a:lnTo>
                    <a:pt x="3091909" y="2163898"/>
                  </a:lnTo>
                  <a:lnTo>
                    <a:pt x="3131581" y="2142860"/>
                  </a:lnTo>
                  <a:lnTo>
                    <a:pt x="3171708" y="2122606"/>
                  </a:lnTo>
                  <a:lnTo>
                    <a:pt x="3212279" y="2103143"/>
                  </a:lnTo>
                  <a:lnTo>
                    <a:pt x="3253286" y="2084484"/>
                  </a:lnTo>
                  <a:lnTo>
                    <a:pt x="3294718" y="2066637"/>
                  </a:lnTo>
                  <a:lnTo>
                    <a:pt x="3336565" y="2049613"/>
                  </a:lnTo>
                  <a:lnTo>
                    <a:pt x="3378817" y="2033421"/>
                  </a:lnTo>
                  <a:lnTo>
                    <a:pt x="3421466" y="2018072"/>
                  </a:lnTo>
                  <a:lnTo>
                    <a:pt x="3464500" y="2003576"/>
                  </a:lnTo>
                  <a:lnTo>
                    <a:pt x="3507910" y="1989942"/>
                  </a:lnTo>
                  <a:lnTo>
                    <a:pt x="3551686" y="1977181"/>
                  </a:lnTo>
                  <a:lnTo>
                    <a:pt x="3595818" y="1965303"/>
                  </a:lnTo>
                  <a:lnTo>
                    <a:pt x="3640297" y="1954318"/>
                  </a:lnTo>
                  <a:lnTo>
                    <a:pt x="3685113" y="1944235"/>
                  </a:lnTo>
                  <a:lnTo>
                    <a:pt x="3730255" y="1935065"/>
                  </a:lnTo>
                  <a:lnTo>
                    <a:pt x="3775714" y="1926818"/>
                  </a:lnTo>
                  <a:lnTo>
                    <a:pt x="3821480" y="1919504"/>
                  </a:lnTo>
                  <a:lnTo>
                    <a:pt x="3867543" y="1913132"/>
                  </a:lnTo>
                  <a:lnTo>
                    <a:pt x="3913893" y="1907713"/>
                  </a:lnTo>
                  <a:lnTo>
                    <a:pt x="3960521" y="1903257"/>
                  </a:lnTo>
                  <a:lnTo>
                    <a:pt x="4007417" y="1899774"/>
                  </a:lnTo>
                  <a:lnTo>
                    <a:pt x="4054570" y="1897274"/>
                  </a:lnTo>
                  <a:lnTo>
                    <a:pt x="4101972" y="1895766"/>
                  </a:lnTo>
                  <a:lnTo>
                    <a:pt x="4149611" y="1895261"/>
                  </a:lnTo>
                  <a:lnTo>
                    <a:pt x="4197263" y="1895766"/>
                  </a:lnTo>
                  <a:lnTo>
                    <a:pt x="4244677" y="1897274"/>
                  </a:lnTo>
                  <a:lnTo>
                    <a:pt x="4291842" y="1899774"/>
                  </a:lnTo>
                  <a:lnTo>
                    <a:pt x="4338749" y="1903257"/>
                  </a:lnTo>
                  <a:lnTo>
                    <a:pt x="4385388" y="1907713"/>
                  </a:lnTo>
                  <a:lnTo>
                    <a:pt x="4431749" y="1913132"/>
                  </a:lnTo>
                  <a:lnTo>
                    <a:pt x="4477823" y="1919504"/>
                  </a:lnTo>
                  <a:lnTo>
                    <a:pt x="4523599" y="1926818"/>
                  </a:lnTo>
                  <a:lnTo>
                    <a:pt x="4569068" y="1935065"/>
                  </a:lnTo>
                  <a:lnTo>
                    <a:pt x="4614220" y="1944235"/>
                  </a:lnTo>
                  <a:lnTo>
                    <a:pt x="4659044" y="1954318"/>
                  </a:lnTo>
                  <a:lnTo>
                    <a:pt x="4703532" y="1965303"/>
                  </a:lnTo>
                  <a:lnTo>
                    <a:pt x="4747673" y="1977181"/>
                  </a:lnTo>
                  <a:lnTo>
                    <a:pt x="4791458" y="1989942"/>
                  </a:lnTo>
                  <a:lnTo>
                    <a:pt x="4834876" y="2003576"/>
                  </a:lnTo>
                  <a:lnTo>
                    <a:pt x="4877919" y="2018072"/>
                  </a:lnTo>
                  <a:lnTo>
                    <a:pt x="4920575" y="2033421"/>
                  </a:lnTo>
                  <a:lnTo>
                    <a:pt x="4962835" y="2049613"/>
                  </a:lnTo>
                  <a:lnTo>
                    <a:pt x="5004689" y="2066637"/>
                  </a:lnTo>
                  <a:lnTo>
                    <a:pt x="5046128" y="2084484"/>
                  </a:lnTo>
                  <a:lnTo>
                    <a:pt x="5087141" y="2103143"/>
                  </a:lnTo>
                  <a:lnTo>
                    <a:pt x="5127720" y="2122606"/>
                  </a:lnTo>
                  <a:lnTo>
                    <a:pt x="5167853" y="2142860"/>
                  </a:lnTo>
                  <a:lnTo>
                    <a:pt x="5207531" y="2163898"/>
                  </a:lnTo>
                  <a:lnTo>
                    <a:pt x="5246744" y="2185708"/>
                  </a:lnTo>
                  <a:lnTo>
                    <a:pt x="5285483" y="2208281"/>
                  </a:lnTo>
                  <a:lnTo>
                    <a:pt x="5323737" y="2231606"/>
                  </a:lnTo>
                  <a:lnTo>
                    <a:pt x="5361497" y="2255674"/>
                  </a:lnTo>
                  <a:lnTo>
                    <a:pt x="5398753" y="2280474"/>
                  </a:lnTo>
                  <a:lnTo>
                    <a:pt x="5435495" y="2305997"/>
                  </a:lnTo>
                  <a:lnTo>
                    <a:pt x="5471713" y="2332232"/>
                  </a:lnTo>
                  <a:lnTo>
                    <a:pt x="5507397" y="2359170"/>
                  </a:lnTo>
                  <a:lnTo>
                    <a:pt x="5542538" y="2386801"/>
                  </a:lnTo>
                  <a:lnTo>
                    <a:pt x="5577125" y="2415114"/>
                  </a:lnTo>
                  <a:lnTo>
                    <a:pt x="5611150" y="2444100"/>
                  </a:lnTo>
                  <a:lnTo>
                    <a:pt x="5644601" y="2473748"/>
                  </a:lnTo>
                  <a:lnTo>
                    <a:pt x="5677469" y="2504048"/>
                  </a:lnTo>
                  <a:lnTo>
                    <a:pt x="5709745" y="2534991"/>
                  </a:lnTo>
                  <a:lnTo>
                    <a:pt x="5741418" y="2566567"/>
                  </a:lnTo>
                  <a:lnTo>
                    <a:pt x="5772478" y="2598765"/>
                  </a:lnTo>
                  <a:lnTo>
                    <a:pt x="5802917" y="2631575"/>
                  </a:lnTo>
                  <a:lnTo>
                    <a:pt x="5832723" y="2664988"/>
                  </a:lnTo>
                  <a:lnTo>
                    <a:pt x="5861887" y="2698993"/>
                  </a:lnTo>
                  <a:lnTo>
                    <a:pt x="5890400" y="2733581"/>
                  </a:lnTo>
                  <a:lnTo>
                    <a:pt x="5918251" y="2768741"/>
                  </a:lnTo>
                  <a:lnTo>
                    <a:pt x="5945430" y="2804463"/>
                  </a:lnTo>
                  <a:lnTo>
                    <a:pt x="5971928" y="2840738"/>
                  </a:lnTo>
                  <a:lnTo>
                    <a:pt x="5997735" y="2877555"/>
                  </a:lnTo>
                  <a:lnTo>
                    <a:pt x="6022842" y="2914905"/>
                  </a:lnTo>
                  <a:lnTo>
                    <a:pt x="6047237" y="2952777"/>
                  </a:lnTo>
                  <a:lnTo>
                    <a:pt x="6070911" y="2991161"/>
                  </a:lnTo>
                  <a:lnTo>
                    <a:pt x="6093855" y="3030048"/>
                  </a:lnTo>
                  <a:lnTo>
                    <a:pt x="6116059" y="3069427"/>
                  </a:lnTo>
                  <a:lnTo>
                    <a:pt x="6137513" y="3109288"/>
                  </a:lnTo>
                  <a:lnTo>
                    <a:pt x="6158206" y="3149621"/>
                  </a:lnTo>
                  <a:lnTo>
                    <a:pt x="6178130" y="3190417"/>
                  </a:lnTo>
                  <a:lnTo>
                    <a:pt x="6197274" y="3231665"/>
                  </a:lnTo>
                  <a:lnTo>
                    <a:pt x="6215628" y="3273356"/>
                  </a:lnTo>
                  <a:lnTo>
                    <a:pt x="6233183" y="3315478"/>
                  </a:lnTo>
                  <a:lnTo>
                    <a:pt x="6249929" y="3358023"/>
                  </a:lnTo>
                  <a:lnTo>
                    <a:pt x="6265855" y="3400981"/>
                  </a:lnTo>
                  <a:lnTo>
                    <a:pt x="6280953" y="3444340"/>
                  </a:lnTo>
                  <a:lnTo>
                    <a:pt x="6295212" y="3488092"/>
                  </a:lnTo>
                  <a:lnTo>
                    <a:pt x="6308622" y="3532225"/>
                  </a:lnTo>
                  <a:lnTo>
                    <a:pt x="6321174" y="3576731"/>
                  </a:lnTo>
                  <a:lnTo>
                    <a:pt x="6332858" y="3621600"/>
                  </a:lnTo>
                  <a:lnTo>
                    <a:pt x="6343663" y="3666820"/>
                  </a:lnTo>
                  <a:lnTo>
                    <a:pt x="6353581" y="3712383"/>
                  </a:lnTo>
                  <a:lnTo>
                    <a:pt x="6362601" y="3758277"/>
                  </a:lnTo>
                  <a:lnTo>
                    <a:pt x="6370713" y="3804494"/>
                  </a:lnTo>
                  <a:lnTo>
                    <a:pt x="6377907" y="3851023"/>
                  </a:lnTo>
                  <a:lnTo>
                    <a:pt x="6384174" y="3897855"/>
                  </a:lnTo>
                  <a:lnTo>
                    <a:pt x="6389504" y="3944978"/>
                  </a:lnTo>
                  <a:lnTo>
                    <a:pt x="6393887" y="3992383"/>
                  </a:lnTo>
                  <a:lnTo>
                    <a:pt x="6397313" y="4040061"/>
                  </a:lnTo>
                  <a:lnTo>
                    <a:pt x="6399773" y="4088001"/>
                  </a:lnTo>
                  <a:lnTo>
                    <a:pt x="6401256" y="4136192"/>
                  </a:lnTo>
                  <a:lnTo>
                    <a:pt x="6401752" y="4184626"/>
                  </a:lnTo>
                  <a:close/>
                </a:path>
                <a:path w="7765415" h="9526905">
                  <a:moveTo>
                    <a:pt x="6003157" y="4530123"/>
                  </a:moveTo>
                  <a:lnTo>
                    <a:pt x="6009164" y="4468787"/>
                  </a:lnTo>
                  <a:lnTo>
                    <a:pt x="6013531" y="4408124"/>
                  </a:lnTo>
                  <a:lnTo>
                    <a:pt x="6016293" y="4348147"/>
                  </a:lnTo>
                  <a:lnTo>
                    <a:pt x="6017485" y="4288866"/>
                  </a:lnTo>
                  <a:lnTo>
                    <a:pt x="6017143" y="4230293"/>
                  </a:lnTo>
                  <a:lnTo>
                    <a:pt x="6015302" y="4172437"/>
                  </a:lnTo>
                  <a:lnTo>
                    <a:pt x="6011997" y="4115311"/>
                  </a:lnTo>
                  <a:lnTo>
                    <a:pt x="6007264" y="4058924"/>
                  </a:lnTo>
                  <a:lnTo>
                    <a:pt x="6001139" y="4003289"/>
                  </a:lnTo>
                  <a:lnTo>
                    <a:pt x="5993656" y="3948415"/>
                  </a:lnTo>
                  <a:lnTo>
                    <a:pt x="5984851" y="3894314"/>
                  </a:lnTo>
                  <a:lnTo>
                    <a:pt x="5974759" y="3840996"/>
                  </a:lnTo>
                  <a:lnTo>
                    <a:pt x="5963416" y="3788473"/>
                  </a:lnTo>
                  <a:lnTo>
                    <a:pt x="5950857" y="3736756"/>
                  </a:lnTo>
                  <a:lnTo>
                    <a:pt x="5937118" y="3685855"/>
                  </a:lnTo>
                  <a:lnTo>
                    <a:pt x="5922233" y="3635781"/>
                  </a:lnTo>
                  <a:lnTo>
                    <a:pt x="5906238" y="3586545"/>
                  </a:lnTo>
                  <a:lnTo>
                    <a:pt x="5889168" y="3538159"/>
                  </a:lnTo>
                  <a:lnTo>
                    <a:pt x="5871060" y="3490632"/>
                  </a:lnTo>
                  <a:lnTo>
                    <a:pt x="5851947" y="3443977"/>
                  </a:lnTo>
                  <a:lnTo>
                    <a:pt x="5831867" y="3398204"/>
                  </a:lnTo>
                  <a:lnTo>
                    <a:pt x="5810853" y="3353323"/>
                  </a:lnTo>
                  <a:lnTo>
                    <a:pt x="5788941" y="3309346"/>
                  </a:lnTo>
                  <a:lnTo>
                    <a:pt x="5766167" y="3266284"/>
                  </a:lnTo>
                  <a:lnTo>
                    <a:pt x="5742566" y="3224148"/>
                  </a:lnTo>
                  <a:lnTo>
                    <a:pt x="5718173" y="3182948"/>
                  </a:lnTo>
                  <a:lnTo>
                    <a:pt x="5693024" y="3142695"/>
                  </a:lnTo>
                  <a:lnTo>
                    <a:pt x="5667154" y="3103401"/>
                  </a:lnTo>
                  <a:lnTo>
                    <a:pt x="5640599" y="3065076"/>
                  </a:lnTo>
                  <a:lnTo>
                    <a:pt x="5613393" y="3027732"/>
                  </a:lnTo>
                  <a:lnTo>
                    <a:pt x="5585572" y="2991378"/>
                  </a:lnTo>
                  <a:lnTo>
                    <a:pt x="5557172" y="2956027"/>
                  </a:lnTo>
                  <a:lnTo>
                    <a:pt x="5528228" y="2921688"/>
                  </a:lnTo>
                  <a:lnTo>
                    <a:pt x="5498775" y="2888374"/>
                  </a:lnTo>
                  <a:lnTo>
                    <a:pt x="5468849" y="2856094"/>
                  </a:lnTo>
                  <a:lnTo>
                    <a:pt x="5438484" y="2824860"/>
                  </a:lnTo>
                  <a:lnTo>
                    <a:pt x="5407717" y="2794683"/>
                  </a:lnTo>
                  <a:lnTo>
                    <a:pt x="5376583" y="2765573"/>
                  </a:lnTo>
                  <a:lnTo>
                    <a:pt x="5345117" y="2737542"/>
                  </a:lnTo>
                  <a:lnTo>
                    <a:pt x="5313354" y="2710600"/>
                  </a:lnTo>
                  <a:lnTo>
                    <a:pt x="5281330" y="2684758"/>
                  </a:lnTo>
                  <a:lnTo>
                    <a:pt x="5249080" y="2660028"/>
                  </a:lnTo>
                  <a:lnTo>
                    <a:pt x="5216639" y="2636420"/>
                  </a:lnTo>
                  <a:lnTo>
                    <a:pt x="5184043" y="2613945"/>
                  </a:lnTo>
                  <a:lnTo>
                    <a:pt x="5151328" y="2592615"/>
                  </a:lnTo>
                  <a:lnTo>
                    <a:pt x="5118528" y="2572439"/>
                  </a:lnTo>
                  <a:lnTo>
                    <a:pt x="5052816" y="2535596"/>
                  </a:lnTo>
                  <a:lnTo>
                    <a:pt x="4987191" y="2503503"/>
                  </a:lnTo>
                  <a:lnTo>
                    <a:pt x="4921936" y="2476250"/>
                  </a:lnTo>
                  <a:lnTo>
                    <a:pt x="4857333" y="2453921"/>
                  </a:lnTo>
                  <a:lnTo>
                    <a:pt x="4793665" y="2436606"/>
                  </a:lnTo>
                  <a:lnTo>
                    <a:pt x="4749957" y="2432217"/>
                  </a:lnTo>
                  <a:lnTo>
                    <a:pt x="4708240" y="2439403"/>
                  </a:lnTo>
                  <a:lnTo>
                    <a:pt x="4670343" y="2456935"/>
                  </a:lnTo>
                  <a:lnTo>
                    <a:pt x="4638096" y="2483584"/>
                  </a:lnTo>
                  <a:lnTo>
                    <a:pt x="4613328" y="2518120"/>
                  </a:lnTo>
                  <a:lnTo>
                    <a:pt x="4597870" y="2559314"/>
                  </a:lnTo>
                  <a:lnTo>
                    <a:pt x="4593747" y="2603176"/>
                  </a:lnTo>
                  <a:lnTo>
                    <a:pt x="4600972" y="2645135"/>
                  </a:lnTo>
                  <a:lnTo>
                    <a:pt x="4618367" y="2683317"/>
                  </a:lnTo>
                  <a:lnTo>
                    <a:pt x="4644756" y="2715845"/>
                  </a:lnTo>
                  <a:lnTo>
                    <a:pt x="4678964" y="2740845"/>
                  </a:lnTo>
                  <a:lnTo>
                    <a:pt x="4719814" y="2756439"/>
                  </a:lnTo>
                  <a:lnTo>
                    <a:pt x="4749933" y="2764267"/>
                  </a:lnTo>
                  <a:lnTo>
                    <a:pt x="4780416" y="2773701"/>
                  </a:lnTo>
                  <a:lnTo>
                    <a:pt x="4842263" y="2797310"/>
                  </a:lnTo>
                  <a:lnTo>
                    <a:pt x="4904932" y="2827115"/>
                  </a:lnTo>
                  <a:lnTo>
                    <a:pt x="4968000" y="2862967"/>
                  </a:lnTo>
                  <a:lnTo>
                    <a:pt x="5031044" y="2904715"/>
                  </a:lnTo>
                  <a:lnTo>
                    <a:pt x="5062424" y="2927754"/>
                  </a:lnTo>
                  <a:lnTo>
                    <a:pt x="5093639" y="2952210"/>
                  </a:lnTo>
                  <a:lnTo>
                    <a:pt x="5124636" y="2978066"/>
                  </a:lnTo>
                  <a:lnTo>
                    <a:pt x="5155363" y="3005302"/>
                  </a:lnTo>
                  <a:lnTo>
                    <a:pt x="5185766" y="3033900"/>
                  </a:lnTo>
                  <a:lnTo>
                    <a:pt x="5215792" y="3063841"/>
                  </a:lnTo>
                  <a:lnTo>
                    <a:pt x="5245389" y="3095106"/>
                  </a:lnTo>
                  <a:lnTo>
                    <a:pt x="5274504" y="3127676"/>
                  </a:lnTo>
                  <a:lnTo>
                    <a:pt x="5303084" y="3161533"/>
                  </a:lnTo>
                  <a:lnTo>
                    <a:pt x="5331075" y="3196658"/>
                  </a:lnTo>
                  <a:lnTo>
                    <a:pt x="5358425" y="3233033"/>
                  </a:lnTo>
                  <a:lnTo>
                    <a:pt x="5385081" y="3270637"/>
                  </a:lnTo>
                  <a:lnTo>
                    <a:pt x="5410991" y="3309454"/>
                  </a:lnTo>
                  <a:lnTo>
                    <a:pt x="5436100" y="3349463"/>
                  </a:lnTo>
                  <a:lnTo>
                    <a:pt x="5460357" y="3390647"/>
                  </a:lnTo>
                  <a:lnTo>
                    <a:pt x="5483708" y="3432986"/>
                  </a:lnTo>
                  <a:lnTo>
                    <a:pt x="5506100" y="3476462"/>
                  </a:lnTo>
                  <a:lnTo>
                    <a:pt x="5527481" y="3521056"/>
                  </a:lnTo>
                  <a:lnTo>
                    <a:pt x="5547798" y="3566749"/>
                  </a:lnTo>
                  <a:lnTo>
                    <a:pt x="5566997" y="3613522"/>
                  </a:lnTo>
                  <a:lnTo>
                    <a:pt x="5585027" y="3661357"/>
                  </a:lnTo>
                  <a:lnTo>
                    <a:pt x="5601833" y="3710236"/>
                  </a:lnTo>
                  <a:lnTo>
                    <a:pt x="5617363" y="3760138"/>
                  </a:lnTo>
                  <a:lnTo>
                    <a:pt x="5631564" y="3811046"/>
                  </a:lnTo>
                  <a:lnTo>
                    <a:pt x="5644383" y="3862941"/>
                  </a:lnTo>
                  <a:lnTo>
                    <a:pt x="5655768" y="3915804"/>
                  </a:lnTo>
                  <a:lnTo>
                    <a:pt x="5665665" y="3969616"/>
                  </a:lnTo>
                  <a:lnTo>
                    <a:pt x="5674021" y="4024359"/>
                  </a:lnTo>
                  <a:lnTo>
                    <a:pt x="5680784" y="4080013"/>
                  </a:lnTo>
                  <a:lnTo>
                    <a:pt x="5685900" y="4136560"/>
                  </a:lnTo>
                  <a:lnTo>
                    <a:pt x="5689318" y="4193982"/>
                  </a:lnTo>
                  <a:lnTo>
                    <a:pt x="5690983" y="4252259"/>
                  </a:lnTo>
                  <a:lnTo>
                    <a:pt x="5690842" y="4311373"/>
                  </a:lnTo>
                  <a:lnTo>
                    <a:pt x="5688844" y="4371305"/>
                  </a:lnTo>
                  <a:lnTo>
                    <a:pt x="5684935" y="4432037"/>
                  </a:lnTo>
                  <a:lnTo>
                    <a:pt x="5679062" y="4493549"/>
                  </a:lnTo>
                  <a:lnTo>
                    <a:pt x="5680080" y="4537597"/>
                  </a:lnTo>
                  <a:lnTo>
                    <a:pt x="5692098" y="4578442"/>
                  </a:lnTo>
                  <a:lnTo>
                    <a:pt x="5713756" y="4614351"/>
                  </a:lnTo>
                  <a:lnTo>
                    <a:pt x="5743692" y="4643590"/>
                  </a:lnTo>
                  <a:lnTo>
                    <a:pt x="5780545" y="4664426"/>
                  </a:lnTo>
                  <a:lnTo>
                    <a:pt x="5822953" y="4675124"/>
                  </a:lnTo>
                  <a:lnTo>
                    <a:pt x="5835372" y="4676087"/>
                  </a:lnTo>
                  <a:lnTo>
                    <a:pt x="5841424" y="4676087"/>
                  </a:lnTo>
                  <a:lnTo>
                    <a:pt x="5888776" y="4668960"/>
                  </a:lnTo>
                  <a:lnTo>
                    <a:pt x="5931040" y="4648866"/>
                  </a:lnTo>
                  <a:lnTo>
                    <a:pt x="5965801" y="4617740"/>
                  </a:lnTo>
                  <a:lnTo>
                    <a:pt x="5990645" y="4577514"/>
                  </a:lnTo>
                  <a:lnTo>
                    <a:pt x="6003157" y="4530123"/>
                  </a:lnTo>
                  <a:close/>
                </a:path>
                <a:path w="7765415" h="9526905">
                  <a:moveTo>
                    <a:pt x="6283955" y="784510"/>
                  </a:moveTo>
                  <a:lnTo>
                    <a:pt x="6300660" y="743746"/>
                  </a:lnTo>
                  <a:lnTo>
                    <a:pt x="6305947" y="701483"/>
                  </a:lnTo>
                  <a:lnTo>
                    <a:pt x="6300390" y="659854"/>
                  </a:lnTo>
                  <a:lnTo>
                    <a:pt x="6284566" y="620992"/>
                  </a:lnTo>
                  <a:lnTo>
                    <a:pt x="6259050" y="587033"/>
                  </a:lnTo>
                  <a:lnTo>
                    <a:pt x="6224417" y="560108"/>
                  </a:lnTo>
                  <a:lnTo>
                    <a:pt x="6184080" y="543512"/>
                  </a:lnTo>
                  <a:lnTo>
                    <a:pt x="6142176" y="538276"/>
                  </a:lnTo>
                  <a:lnTo>
                    <a:pt x="6100854" y="543866"/>
                  </a:lnTo>
                  <a:lnTo>
                    <a:pt x="6062264" y="559749"/>
                  </a:lnTo>
                  <a:lnTo>
                    <a:pt x="6028556" y="585389"/>
                  </a:lnTo>
                  <a:lnTo>
                    <a:pt x="6001880" y="620253"/>
                  </a:lnTo>
                  <a:lnTo>
                    <a:pt x="5657723" y="1220947"/>
                  </a:lnTo>
                  <a:lnTo>
                    <a:pt x="5641020" y="1261707"/>
                  </a:lnTo>
                  <a:lnTo>
                    <a:pt x="5635733" y="1303969"/>
                  </a:lnTo>
                  <a:lnTo>
                    <a:pt x="5641287" y="1345599"/>
                  </a:lnTo>
                  <a:lnTo>
                    <a:pt x="5657109" y="1384462"/>
                  </a:lnTo>
                  <a:lnTo>
                    <a:pt x="5682625" y="1418423"/>
                  </a:lnTo>
                  <a:lnTo>
                    <a:pt x="5717260" y="1445348"/>
                  </a:lnTo>
                  <a:lnTo>
                    <a:pt x="5757290" y="1461927"/>
                  </a:lnTo>
                  <a:lnTo>
                    <a:pt x="5798765" y="1467316"/>
                  </a:lnTo>
                  <a:lnTo>
                    <a:pt x="5840231" y="1461883"/>
                  </a:lnTo>
                  <a:lnTo>
                    <a:pt x="5879070" y="1445986"/>
                  </a:lnTo>
                  <a:lnTo>
                    <a:pt x="5913016" y="1420222"/>
                  </a:lnTo>
                  <a:lnTo>
                    <a:pt x="5939798" y="1385193"/>
                  </a:lnTo>
                  <a:lnTo>
                    <a:pt x="6283955" y="784510"/>
                  </a:lnTo>
                  <a:close/>
                </a:path>
                <a:path w="7765415" h="9526905">
                  <a:moveTo>
                    <a:pt x="4312622" y="857806"/>
                  </a:moveTo>
                  <a:lnTo>
                    <a:pt x="4312622" y="164246"/>
                  </a:lnTo>
                  <a:lnTo>
                    <a:pt x="4306804" y="120558"/>
                  </a:lnTo>
                  <a:lnTo>
                    <a:pt x="4290383" y="81316"/>
                  </a:lnTo>
                  <a:lnTo>
                    <a:pt x="4264905" y="48079"/>
                  </a:lnTo>
                  <a:lnTo>
                    <a:pt x="4231919" y="22408"/>
                  </a:lnTo>
                  <a:lnTo>
                    <a:pt x="4192972" y="5862"/>
                  </a:lnTo>
                  <a:lnTo>
                    <a:pt x="4149611" y="0"/>
                  </a:lnTo>
                  <a:lnTo>
                    <a:pt x="4106252" y="5862"/>
                  </a:lnTo>
                  <a:lnTo>
                    <a:pt x="4067307" y="22408"/>
                  </a:lnTo>
                  <a:lnTo>
                    <a:pt x="4034323" y="48079"/>
                  </a:lnTo>
                  <a:lnTo>
                    <a:pt x="4008848" y="81316"/>
                  </a:lnTo>
                  <a:lnTo>
                    <a:pt x="3992428" y="120558"/>
                  </a:lnTo>
                  <a:lnTo>
                    <a:pt x="3986611" y="164246"/>
                  </a:lnTo>
                  <a:lnTo>
                    <a:pt x="3986611" y="857806"/>
                  </a:lnTo>
                  <a:lnTo>
                    <a:pt x="3992428" y="901498"/>
                  </a:lnTo>
                  <a:lnTo>
                    <a:pt x="4008848" y="940741"/>
                  </a:lnTo>
                  <a:lnTo>
                    <a:pt x="4034323" y="973976"/>
                  </a:lnTo>
                  <a:lnTo>
                    <a:pt x="4067307" y="999646"/>
                  </a:lnTo>
                  <a:lnTo>
                    <a:pt x="4106252" y="1016191"/>
                  </a:lnTo>
                  <a:lnTo>
                    <a:pt x="4149611" y="1022052"/>
                  </a:lnTo>
                  <a:lnTo>
                    <a:pt x="4192972" y="1016191"/>
                  </a:lnTo>
                  <a:lnTo>
                    <a:pt x="4231919" y="999646"/>
                  </a:lnTo>
                  <a:lnTo>
                    <a:pt x="4264905" y="973976"/>
                  </a:lnTo>
                  <a:lnTo>
                    <a:pt x="4290383" y="940741"/>
                  </a:lnTo>
                  <a:lnTo>
                    <a:pt x="4306804" y="901498"/>
                  </a:lnTo>
                  <a:lnTo>
                    <a:pt x="4312622" y="857806"/>
                  </a:lnTo>
                  <a:close/>
                </a:path>
                <a:path w="7765415" h="9526905">
                  <a:moveTo>
                    <a:pt x="2641500" y="1220947"/>
                  </a:moveTo>
                  <a:lnTo>
                    <a:pt x="2297343" y="620253"/>
                  </a:lnTo>
                  <a:lnTo>
                    <a:pt x="2270645" y="585247"/>
                  </a:lnTo>
                  <a:lnTo>
                    <a:pt x="2236889" y="559502"/>
                  </a:lnTo>
                  <a:lnTo>
                    <a:pt x="2198251" y="543568"/>
                  </a:lnTo>
                  <a:lnTo>
                    <a:pt x="2156907" y="537992"/>
                  </a:lnTo>
                  <a:lnTo>
                    <a:pt x="2115033" y="543323"/>
                  </a:lnTo>
                  <a:lnTo>
                    <a:pt x="2074805" y="560108"/>
                  </a:lnTo>
                  <a:lnTo>
                    <a:pt x="2040174" y="587033"/>
                  </a:lnTo>
                  <a:lnTo>
                    <a:pt x="2014659" y="620992"/>
                  </a:lnTo>
                  <a:lnTo>
                    <a:pt x="1998837" y="659854"/>
                  </a:lnTo>
                  <a:lnTo>
                    <a:pt x="1993281" y="701483"/>
                  </a:lnTo>
                  <a:lnTo>
                    <a:pt x="1998566" y="743746"/>
                  </a:lnTo>
                  <a:lnTo>
                    <a:pt x="2015268" y="784510"/>
                  </a:lnTo>
                  <a:lnTo>
                    <a:pt x="2359425" y="1385193"/>
                  </a:lnTo>
                  <a:lnTo>
                    <a:pt x="2386207" y="1420288"/>
                  </a:lnTo>
                  <a:lnTo>
                    <a:pt x="2420152" y="1446044"/>
                  </a:lnTo>
                  <a:lnTo>
                    <a:pt x="2458992" y="1461906"/>
                  </a:lnTo>
                  <a:lnTo>
                    <a:pt x="2500457" y="1467316"/>
                  </a:lnTo>
                  <a:lnTo>
                    <a:pt x="2521254" y="1465982"/>
                  </a:lnTo>
                  <a:lnTo>
                    <a:pt x="2562244" y="1455075"/>
                  </a:lnTo>
                  <a:lnTo>
                    <a:pt x="2616599" y="1418423"/>
                  </a:lnTo>
                  <a:lnTo>
                    <a:pt x="2642116" y="1384462"/>
                  </a:lnTo>
                  <a:lnTo>
                    <a:pt x="2657940" y="1345599"/>
                  </a:lnTo>
                  <a:lnTo>
                    <a:pt x="2663495" y="1303969"/>
                  </a:lnTo>
                  <a:lnTo>
                    <a:pt x="2658206" y="1261707"/>
                  </a:lnTo>
                  <a:lnTo>
                    <a:pt x="2641500" y="1220947"/>
                  </a:lnTo>
                  <a:close/>
                </a:path>
                <a:path w="7765415" h="9526905">
                  <a:moveTo>
                    <a:pt x="1434574" y="5760861"/>
                  </a:moveTo>
                  <a:lnTo>
                    <a:pt x="1408002" y="5725963"/>
                  </a:lnTo>
                  <a:lnTo>
                    <a:pt x="1374323" y="5700247"/>
                  </a:lnTo>
                  <a:lnTo>
                    <a:pt x="1335711" y="5684288"/>
                  </a:lnTo>
                  <a:lnTo>
                    <a:pt x="1294341" y="5678662"/>
                  </a:lnTo>
                  <a:lnTo>
                    <a:pt x="1252388" y="5683943"/>
                  </a:lnTo>
                  <a:lnTo>
                    <a:pt x="1212025" y="5700706"/>
                  </a:lnTo>
                  <a:lnTo>
                    <a:pt x="615729" y="6047491"/>
                  </a:lnTo>
                  <a:lnTo>
                    <a:pt x="581093" y="6074415"/>
                  </a:lnTo>
                  <a:lnTo>
                    <a:pt x="555576" y="6108375"/>
                  </a:lnTo>
                  <a:lnTo>
                    <a:pt x="539751" y="6147235"/>
                  </a:lnTo>
                  <a:lnTo>
                    <a:pt x="534195" y="6188862"/>
                  </a:lnTo>
                  <a:lnTo>
                    <a:pt x="539480" y="6231123"/>
                  </a:lnTo>
                  <a:lnTo>
                    <a:pt x="556182" y="6271882"/>
                  </a:lnTo>
                  <a:lnTo>
                    <a:pt x="582924" y="6306911"/>
                  </a:lnTo>
                  <a:lnTo>
                    <a:pt x="616796" y="6332674"/>
                  </a:lnTo>
                  <a:lnTo>
                    <a:pt x="655622" y="6348572"/>
                  </a:lnTo>
                  <a:lnTo>
                    <a:pt x="697224" y="6354005"/>
                  </a:lnTo>
                  <a:lnTo>
                    <a:pt x="718017" y="6352669"/>
                  </a:lnTo>
                  <a:lnTo>
                    <a:pt x="759009" y="6341760"/>
                  </a:lnTo>
                  <a:lnTo>
                    <a:pt x="1375026" y="5985252"/>
                  </a:lnTo>
                  <a:lnTo>
                    <a:pt x="1409662" y="5958327"/>
                  </a:lnTo>
                  <a:lnTo>
                    <a:pt x="1435179" y="5924368"/>
                  </a:lnTo>
                  <a:lnTo>
                    <a:pt x="1451004" y="5885507"/>
                  </a:lnTo>
                  <a:lnTo>
                    <a:pt x="1456561" y="5843880"/>
                  </a:lnTo>
                  <a:lnTo>
                    <a:pt x="1451275" y="5801620"/>
                  </a:lnTo>
                  <a:lnTo>
                    <a:pt x="1434574" y="5760861"/>
                  </a:lnTo>
                  <a:close/>
                </a:path>
                <a:path w="7765415" h="9526905">
                  <a:moveTo>
                    <a:pt x="1434574" y="2601659"/>
                  </a:moveTo>
                  <a:lnTo>
                    <a:pt x="1451275" y="2560899"/>
                  </a:lnTo>
                  <a:lnTo>
                    <a:pt x="1456561" y="2518636"/>
                  </a:lnTo>
                  <a:lnTo>
                    <a:pt x="1451004" y="2477007"/>
                  </a:lnTo>
                  <a:lnTo>
                    <a:pt x="1435179" y="2438144"/>
                  </a:lnTo>
                  <a:lnTo>
                    <a:pt x="1409662" y="2404182"/>
                  </a:lnTo>
                  <a:lnTo>
                    <a:pt x="1375026" y="2377257"/>
                  </a:lnTo>
                  <a:lnTo>
                    <a:pt x="778730" y="2030482"/>
                  </a:lnTo>
                  <a:lnTo>
                    <a:pt x="738389" y="2013828"/>
                  </a:lnTo>
                  <a:lnTo>
                    <a:pt x="696484" y="2008576"/>
                  </a:lnTo>
                  <a:lnTo>
                    <a:pt x="655161" y="2014178"/>
                  </a:lnTo>
                  <a:lnTo>
                    <a:pt x="616571" y="2030086"/>
                  </a:lnTo>
                  <a:lnTo>
                    <a:pt x="582862" y="2055752"/>
                  </a:lnTo>
                  <a:lnTo>
                    <a:pt x="556182" y="2090627"/>
                  </a:lnTo>
                  <a:lnTo>
                    <a:pt x="539480" y="2131387"/>
                  </a:lnTo>
                  <a:lnTo>
                    <a:pt x="534195" y="2173649"/>
                  </a:lnTo>
                  <a:lnTo>
                    <a:pt x="539751" y="2215279"/>
                  </a:lnTo>
                  <a:lnTo>
                    <a:pt x="555576" y="2254142"/>
                  </a:lnTo>
                  <a:lnTo>
                    <a:pt x="581093" y="2288103"/>
                  </a:lnTo>
                  <a:lnTo>
                    <a:pt x="615729" y="2315028"/>
                  </a:lnTo>
                  <a:lnTo>
                    <a:pt x="1212025" y="2661803"/>
                  </a:lnTo>
                  <a:lnTo>
                    <a:pt x="1252063" y="2678388"/>
                  </a:lnTo>
                  <a:lnTo>
                    <a:pt x="1293531" y="2683782"/>
                  </a:lnTo>
                  <a:lnTo>
                    <a:pt x="1335133" y="2678348"/>
                  </a:lnTo>
                  <a:lnTo>
                    <a:pt x="1373959" y="2662447"/>
                  </a:lnTo>
                  <a:lnTo>
                    <a:pt x="1407831" y="2636683"/>
                  </a:lnTo>
                  <a:lnTo>
                    <a:pt x="1434574" y="2601659"/>
                  </a:lnTo>
                  <a:close/>
                </a:path>
                <a:path w="7765415" h="9526905">
                  <a:moveTo>
                    <a:pt x="851638" y="4017008"/>
                  </a:moveTo>
                  <a:lnTo>
                    <a:pt x="163000" y="4017008"/>
                  </a:lnTo>
                  <a:lnTo>
                    <a:pt x="119644" y="4022870"/>
                  </a:lnTo>
                  <a:lnTo>
                    <a:pt x="80700" y="4039417"/>
                  </a:lnTo>
                  <a:lnTo>
                    <a:pt x="47715" y="4065088"/>
                  </a:lnTo>
                  <a:lnTo>
                    <a:pt x="22238" y="4098324"/>
                  </a:lnTo>
                  <a:lnTo>
                    <a:pt x="5817" y="4137566"/>
                  </a:lnTo>
                  <a:lnTo>
                    <a:pt x="0" y="4181254"/>
                  </a:lnTo>
                  <a:lnTo>
                    <a:pt x="5817" y="4224943"/>
                  </a:lnTo>
                  <a:lnTo>
                    <a:pt x="22238" y="4264185"/>
                  </a:lnTo>
                  <a:lnTo>
                    <a:pt x="47715" y="4297421"/>
                  </a:lnTo>
                  <a:lnTo>
                    <a:pt x="80700" y="4323092"/>
                  </a:lnTo>
                  <a:lnTo>
                    <a:pt x="119644" y="4339639"/>
                  </a:lnTo>
                  <a:lnTo>
                    <a:pt x="163000" y="4345501"/>
                  </a:lnTo>
                  <a:lnTo>
                    <a:pt x="851638" y="4345501"/>
                  </a:lnTo>
                  <a:lnTo>
                    <a:pt x="894994" y="4339639"/>
                  </a:lnTo>
                  <a:lnTo>
                    <a:pt x="933938" y="4323092"/>
                  </a:lnTo>
                  <a:lnTo>
                    <a:pt x="966923" y="4297421"/>
                  </a:lnTo>
                  <a:lnTo>
                    <a:pt x="992400" y="4264185"/>
                  </a:lnTo>
                  <a:lnTo>
                    <a:pt x="1008821" y="4224943"/>
                  </a:lnTo>
                  <a:lnTo>
                    <a:pt x="1014639" y="4181254"/>
                  </a:lnTo>
                  <a:lnTo>
                    <a:pt x="1008821" y="4137566"/>
                  </a:lnTo>
                  <a:lnTo>
                    <a:pt x="992400" y="4098324"/>
                  </a:lnTo>
                  <a:lnTo>
                    <a:pt x="966923" y="4065088"/>
                  </a:lnTo>
                  <a:lnTo>
                    <a:pt x="933938" y="4039417"/>
                  </a:lnTo>
                  <a:lnTo>
                    <a:pt x="894994" y="4022870"/>
                  </a:lnTo>
                  <a:lnTo>
                    <a:pt x="851638" y="4017008"/>
                  </a:lnTo>
                  <a:close/>
                </a:path>
                <a:path w="7765415" h="9526905">
                  <a:moveTo>
                    <a:pt x="6864974" y="5760861"/>
                  </a:moveTo>
                  <a:lnTo>
                    <a:pt x="6848272" y="5801620"/>
                  </a:lnTo>
                  <a:lnTo>
                    <a:pt x="6842986" y="5843880"/>
                  </a:lnTo>
                  <a:lnTo>
                    <a:pt x="6848542" y="5885507"/>
                  </a:lnTo>
                  <a:lnTo>
                    <a:pt x="6864365" y="5924368"/>
                  </a:lnTo>
                  <a:lnTo>
                    <a:pt x="6889879" y="5958327"/>
                  </a:lnTo>
                  <a:lnTo>
                    <a:pt x="6924511" y="5985252"/>
                  </a:lnTo>
                  <a:lnTo>
                    <a:pt x="7520818" y="6332037"/>
                  </a:lnTo>
                  <a:lnTo>
                    <a:pt x="7560850" y="6348612"/>
                  </a:lnTo>
                  <a:lnTo>
                    <a:pt x="7602313" y="6354005"/>
                  </a:lnTo>
                  <a:lnTo>
                    <a:pt x="7643917" y="6348572"/>
                  </a:lnTo>
                  <a:lnTo>
                    <a:pt x="7682745" y="6332674"/>
                  </a:lnTo>
                  <a:lnTo>
                    <a:pt x="7716617" y="6306911"/>
                  </a:lnTo>
                  <a:lnTo>
                    <a:pt x="7743355" y="6271882"/>
                  </a:lnTo>
                  <a:lnTo>
                    <a:pt x="7760057" y="6231123"/>
                  </a:lnTo>
                  <a:lnTo>
                    <a:pt x="7765343" y="6188862"/>
                  </a:lnTo>
                  <a:lnTo>
                    <a:pt x="7759787" y="6147235"/>
                  </a:lnTo>
                  <a:lnTo>
                    <a:pt x="7743964" y="6108375"/>
                  </a:lnTo>
                  <a:lnTo>
                    <a:pt x="7718450" y="6074415"/>
                  </a:lnTo>
                  <a:lnTo>
                    <a:pt x="7683818" y="6047491"/>
                  </a:lnTo>
                  <a:lnTo>
                    <a:pt x="7087511" y="5700706"/>
                  </a:lnTo>
                  <a:lnTo>
                    <a:pt x="7047040" y="5684175"/>
                  </a:lnTo>
                  <a:lnTo>
                    <a:pt x="7005056" y="5678981"/>
                  </a:lnTo>
                  <a:lnTo>
                    <a:pt x="6963709" y="5684587"/>
                  </a:lnTo>
                  <a:lnTo>
                    <a:pt x="6925147" y="5700459"/>
                  </a:lnTo>
                  <a:lnTo>
                    <a:pt x="6891519" y="5726062"/>
                  </a:lnTo>
                  <a:lnTo>
                    <a:pt x="6864974" y="5760861"/>
                  </a:lnTo>
                  <a:close/>
                </a:path>
              </a:pathLst>
            </a:custGeom>
            <a:noFill/>
            <a:ln w="76961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pl-PL"/>
            </a:p>
          </p:txBody>
        </p:sp>
      </p:grpSp>
      <p:sp>
        <p:nvSpPr>
          <p:cNvPr id="8195" name="object 5">
            <a:extLst>
              <a:ext uri="{FF2B5EF4-FFF2-40B4-BE49-F238E27FC236}">
                <a16:creationId xmlns:a16="http://schemas.microsoft.com/office/drawing/2014/main" id="{F73B5651-D982-4EBD-8ECB-62D56771CC1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081213" y="1479550"/>
            <a:ext cx="7361237" cy="191135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tIns="11430" numCol="1" anchor="t" anchorCtr="0" compatLnSpc="1">
            <a:prstTxWarp prst="textNoShape">
              <a:avLst/>
            </a:prstTxWarp>
          </a:bodyPr>
          <a:lstStyle/>
          <a:p>
            <a:pPr marL="12700" eaLnBrk="1" hangingPunct="1">
              <a:lnSpc>
                <a:spcPct val="108000"/>
              </a:lnSpc>
              <a:spcBef>
                <a:spcPts val="88"/>
              </a:spcBef>
            </a:pPr>
            <a:r>
              <a:rPr lang="pl-PL" altLang="pl-PL" sz="5700">
                <a:ea typeface="OpenSans-Extrabold"/>
              </a:rPr>
              <a:t>Materiały informacyjne  i dydaktyczne</a:t>
            </a: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E4FB902E-93D9-4693-A5FC-41E97E59B3AE}"/>
              </a:ext>
            </a:extLst>
          </p:cNvPr>
          <p:cNvSpPr txBox="1"/>
          <p:nvPr/>
        </p:nvSpPr>
        <p:spPr>
          <a:xfrm>
            <a:off x="2081213" y="4592638"/>
            <a:ext cx="6861175" cy="2643187"/>
          </a:xfrm>
          <a:prstGeom prst="rect">
            <a:avLst/>
          </a:prstGeom>
        </p:spPr>
        <p:txBody>
          <a:bodyPr lIns="0" tIns="100965" rIns="0" bIns="0">
            <a:spAutoFit/>
          </a:bodyPr>
          <a:lstStyle/>
          <a:p>
            <a:pPr marL="483870" indent="-471805" eaLnBrk="1" fontAlgn="auto" hangingPunct="1">
              <a:spcBef>
                <a:spcPts val="795"/>
              </a:spcBef>
              <a:spcAft>
                <a:spcPts val="0"/>
              </a:spcAft>
              <a:buFontTx/>
              <a:buChar char="•"/>
              <a:tabLst>
                <a:tab pos="483870" algn="l"/>
                <a:tab pos="484505" algn="l"/>
              </a:tabLst>
              <a:defRPr/>
            </a:pPr>
            <a:r>
              <a:rPr sz="2850" spc="10" dirty="0">
                <a:latin typeface="Open Sans"/>
                <a:cs typeface="Open Sans"/>
              </a:rPr>
              <a:t>animacja</a:t>
            </a:r>
            <a:endParaRPr sz="2850" dirty="0">
              <a:latin typeface="Open Sans"/>
              <a:cs typeface="Open Sans"/>
            </a:endParaRPr>
          </a:p>
          <a:p>
            <a:pPr marL="483234" indent="-471170" eaLnBrk="1" fontAlgn="auto" hangingPunct="1">
              <a:spcBef>
                <a:spcPts val="705"/>
              </a:spcBef>
              <a:spcAft>
                <a:spcPts val="0"/>
              </a:spcAft>
              <a:buFontTx/>
              <a:buChar char="•"/>
              <a:tabLst>
                <a:tab pos="483234" algn="l"/>
                <a:tab pos="483870" algn="l"/>
              </a:tabLst>
              <a:defRPr/>
            </a:pPr>
            <a:r>
              <a:rPr sz="2850" spc="15" dirty="0">
                <a:latin typeface="Open Sans"/>
                <a:cs typeface="Open Sans"/>
              </a:rPr>
              <a:t>prezentacja</a:t>
            </a:r>
            <a:r>
              <a:rPr sz="2850" spc="-5" dirty="0">
                <a:latin typeface="Open Sans"/>
                <a:cs typeface="Open Sans"/>
              </a:rPr>
              <a:t> </a:t>
            </a:r>
            <a:r>
              <a:rPr sz="2850" spc="15" dirty="0">
                <a:latin typeface="Open Sans"/>
                <a:cs typeface="Open Sans"/>
              </a:rPr>
              <a:t>dla</a:t>
            </a:r>
            <a:r>
              <a:rPr sz="2850" dirty="0">
                <a:latin typeface="Open Sans"/>
                <a:cs typeface="Open Sans"/>
              </a:rPr>
              <a:t> </a:t>
            </a:r>
            <a:r>
              <a:rPr sz="2850" spc="15" dirty="0">
                <a:latin typeface="Open Sans"/>
                <a:cs typeface="Open Sans"/>
              </a:rPr>
              <a:t>uczniów</a:t>
            </a:r>
            <a:endParaRPr sz="2850" dirty="0">
              <a:latin typeface="Open Sans"/>
              <a:cs typeface="Open Sans"/>
            </a:endParaRPr>
          </a:p>
          <a:p>
            <a:pPr marL="483234" indent="-471170" eaLnBrk="1" fontAlgn="auto" hangingPunct="1">
              <a:spcBef>
                <a:spcPts val="700"/>
              </a:spcBef>
              <a:spcAft>
                <a:spcPts val="0"/>
              </a:spcAft>
              <a:buFontTx/>
              <a:buChar char="•"/>
              <a:tabLst>
                <a:tab pos="483234" algn="l"/>
                <a:tab pos="483870" algn="l"/>
              </a:tabLst>
              <a:defRPr/>
            </a:pPr>
            <a:r>
              <a:rPr sz="2850" spc="15" dirty="0">
                <a:latin typeface="Open Sans"/>
                <a:cs typeface="Open Sans"/>
              </a:rPr>
              <a:t>prezentacja</a:t>
            </a:r>
            <a:r>
              <a:rPr sz="2850" spc="5" dirty="0">
                <a:latin typeface="Open Sans"/>
                <a:cs typeface="Open Sans"/>
              </a:rPr>
              <a:t> </a:t>
            </a:r>
            <a:r>
              <a:rPr sz="2850" spc="15" dirty="0">
                <a:latin typeface="Open Sans"/>
                <a:cs typeface="Open Sans"/>
              </a:rPr>
              <a:t>dla</a:t>
            </a:r>
            <a:r>
              <a:rPr sz="2850" spc="5" dirty="0">
                <a:latin typeface="Open Sans"/>
                <a:cs typeface="Open Sans"/>
              </a:rPr>
              <a:t> </a:t>
            </a:r>
            <a:r>
              <a:rPr sz="2850" spc="15" dirty="0">
                <a:latin typeface="Open Sans"/>
                <a:cs typeface="Open Sans"/>
              </a:rPr>
              <a:t>nauczycieli</a:t>
            </a:r>
            <a:r>
              <a:rPr sz="2850" spc="5" dirty="0">
                <a:latin typeface="Open Sans"/>
                <a:cs typeface="Open Sans"/>
              </a:rPr>
              <a:t> i </a:t>
            </a:r>
            <a:r>
              <a:rPr sz="2850" spc="10" dirty="0">
                <a:latin typeface="Open Sans"/>
                <a:cs typeface="Open Sans"/>
              </a:rPr>
              <a:t>rodziców</a:t>
            </a:r>
            <a:endParaRPr sz="2850" dirty="0">
              <a:latin typeface="Open Sans"/>
              <a:cs typeface="Open Sans"/>
            </a:endParaRPr>
          </a:p>
          <a:p>
            <a:pPr marL="483234" indent="-471170" eaLnBrk="1" fontAlgn="auto" hangingPunct="1">
              <a:spcBef>
                <a:spcPts val="705"/>
              </a:spcBef>
              <a:spcAft>
                <a:spcPts val="0"/>
              </a:spcAft>
              <a:buFontTx/>
              <a:buChar char="•"/>
              <a:tabLst>
                <a:tab pos="483234" algn="l"/>
                <a:tab pos="483870" algn="l"/>
              </a:tabLst>
              <a:defRPr/>
            </a:pPr>
            <a:r>
              <a:rPr sz="2850" spc="15" dirty="0">
                <a:latin typeface="Open Sans"/>
                <a:cs typeface="Open Sans"/>
              </a:rPr>
              <a:t>opis</a:t>
            </a:r>
            <a:r>
              <a:rPr sz="2850" spc="-35" dirty="0">
                <a:latin typeface="Open Sans"/>
                <a:cs typeface="Open Sans"/>
              </a:rPr>
              <a:t> </a:t>
            </a:r>
            <a:r>
              <a:rPr sz="2850" spc="15" dirty="0">
                <a:latin typeface="Open Sans"/>
                <a:cs typeface="Open Sans"/>
              </a:rPr>
              <a:t>zajęć</a:t>
            </a:r>
            <a:endParaRPr sz="2850" dirty="0">
              <a:latin typeface="Open Sans"/>
              <a:cs typeface="Open Sans"/>
            </a:endParaRPr>
          </a:p>
          <a:p>
            <a:pPr marL="483234" indent="-471170" eaLnBrk="1" fontAlgn="auto" hangingPunct="1">
              <a:spcBef>
                <a:spcPts val="705"/>
              </a:spcBef>
              <a:spcAft>
                <a:spcPts val="0"/>
              </a:spcAft>
              <a:buFontTx/>
              <a:buChar char="•"/>
              <a:tabLst>
                <a:tab pos="483234" algn="l"/>
                <a:tab pos="483870" algn="l"/>
              </a:tabLst>
              <a:defRPr/>
            </a:pPr>
            <a:r>
              <a:rPr sz="2850" spc="15" dirty="0">
                <a:latin typeface="Open Sans"/>
                <a:cs typeface="Open Sans"/>
              </a:rPr>
              <a:t>opis</a:t>
            </a:r>
            <a:r>
              <a:rPr sz="2850" spc="-10" dirty="0">
                <a:latin typeface="Open Sans"/>
                <a:cs typeface="Open Sans"/>
              </a:rPr>
              <a:t> </a:t>
            </a:r>
            <a:r>
              <a:rPr sz="2850" spc="15" dirty="0">
                <a:latin typeface="Open Sans"/>
                <a:cs typeface="Open Sans"/>
              </a:rPr>
              <a:t>zajęć</a:t>
            </a:r>
            <a:r>
              <a:rPr sz="2850" dirty="0">
                <a:latin typeface="Open Sans"/>
                <a:cs typeface="Open Sans"/>
              </a:rPr>
              <a:t> </a:t>
            </a:r>
            <a:r>
              <a:rPr sz="2850" spc="15" dirty="0">
                <a:latin typeface="Open Sans"/>
                <a:cs typeface="Open Sans"/>
              </a:rPr>
              <a:t>dla</a:t>
            </a:r>
            <a:r>
              <a:rPr sz="2850" dirty="0">
                <a:latin typeface="Open Sans"/>
                <a:cs typeface="Open Sans"/>
              </a:rPr>
              <a:t> </a:t>
            </a:r>
            <a:r>
              <a:rPr sz="2850" spc="10" dirty="0">
                <a:latin typeface="Open Sans"/>
                <a:cs typeface="Open Sans"/>
              </a:rPr>
              <a:t>trenerów</a:t>
            </a:r>
            <a:endParaRPr sz="2850" dirty="0">
              <a:latin typeface="Open Sans"/>
              <a:cs typeface="Open Sans"/>
            </a:endParaRPr>
          </a:p>
        </p:txBody>
      </p:sp>
      <p:pic>
        <p:nvPicPr>
          <p:cNvPr id="8197" name="object 7">
            <a:extLst>
              <a:ext uri="{FF2B5EF4-FFF2-40B4-BE49-F238E27FC236}">
                <a16:creationId xmlns:a16="http://schemas.microsoft.com/office/drawing/2014/main" id="{EA067FC0-1D0D-4E0F-A4B4-1E2FB0E67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650" y="1400175"/>
            <a:ext cx="8299450" cy="952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object 8">
            <a:extLst>
              <a:ext uri="{FF2B5EF4-FFF2-40B4-BE49-F238E27FC236}">
                <a16:creationId xmlns:a16="http://schemas.microsoft.com/office/drawing/2014/main" id="{1099A5EB-7155-49BA-A23D-4BBA1E231A80}"/>
              </a:ext>
            </a:extLst>
          </p:cNvPr>
          <p:cNvSpPr>
            <a:spLocks/>
          </p:cNvSpPr>
          <p:nvPr/>
        </p:nvSpPr>
        <p:spPr bwMode="auto">
          <a:xfrm>
            <a:off x="17946688" y="5416550"/>
            <a:ext cx="1014412" cy="328613"/>
          </a:xfrm>
          <a:custGeom>
            <a:avLst/>
            <a:gdLst>
              <a:gd name="T0" fmla="*/ 1010517 w 1014730"/>
              <a:gd name="T1" fmla="*/ 162363 h 328929"/>
              <a:gd name="T2" fmla="*/ 1004722 w 1014730"/>
              <a:gd name="T3" fmla="*/ 119175 h 328929"/>
              <a:gd name="T4" fmla="*/ 988363 w 1014730"/>
              <a:gd name="T5" fmla="*/ 80383 h 328929"/>
              <a:gd name="T6" fmla="*/ 962984 w 1014730"/>
              <a:gd name="T7" fmla="*/ 47527 h 328929"/>
              <a:gd name="T8" fmla="*/ 930124 w 1014730"/>
              <a:gd name="T9" fmla="*/ 22154 h 328929"/>
              <a:gd name="T10" fmla="*/ 891325 w 1014730"/>
              <a:gd name="T11" fmla="*/ 5790 h 328929"/>
              <a:gd name="T12" fmla="*/ 848128 w 1014730"/>
              <a:gd name="T13" fmla="*/ 0 h 328929"/>
              <a:gd name="T14" fmla="*/ 162398 w 1014730"/>
              <a:gd name="T15" fmla="*/ 0 h 328929"/>
              <a:gd name="T16" fmla="*/ 119206 w 1014730"/>
              <a:gd name="T17" fmla="*/ 5790 h 328929"/>
              <a:gd name="T18" fmla="*/ 80403 w 1014730"/>
              <a:gd name="T19" fmla="*/ 22154 h 328929"/>
              <a:gd name="T20" fmla="*/ 47537 w 1014730"/>
              <a:gd name="T21" fmla="*/ 47527 h 328929"/>
              <a:gd name="T22" fmla="*/ 22155 w 1014730"/>
              <a:gd name="T23" fmla="*/ 80383 h 328929"/>
              <a:gd name="T24" fmla="*/ 5793 w 1014730"/>
              <a:gd name="T25" fmla="*/ 119175 h 328929"/>
              <a:gd name="T26" fmla="*/ 0 w 1014730"/>
              <a:gd name="T27" fmla="*/ 162363 h 328929"/>
              <a:gd name="T28" fmla="*/ 5793 w 1014730"/>
              <a:gd name="T29" fmla="*/ 205549 h 328929"/>
              <a:gd name="T30" fmla="*/ 22155 w 1014730"/>
              <a:gd name="T31" fmla="*/ 244342 h 328929"/>
              <a:gd name="T32" fmla="*/ 47537 w 1014730"/>
              <a:gd name="T33" fmla="*/ 277196 h 328929"/>
              <a:gd name="T34" fmla="*/ 80403 w 1014730"/>
              <a:gd name="T35" fmla="*/ 302574 h 328929"/>
              <a:gd name="T36" fmla="*/ 119206 w 1014730"/>
              <a:gd name="T37" fmla="*/ 318930 h 328929"/>
              <a:gd name="T38" fmla="*/ 162398 w 1014730"/>
              <a:gd name="T39" fmla="*/ 324725 h 328929"/>
              <a:gd name="T40" fmla="*/ 848128 w 1014730"/>
              <a:gd name="T41" fmla="*/ 324725 h 328929"/>
              <a:gd name="T42" fmla="*/ 891325 w 1014730"/>
              <a:gd name="T43" fmla="*/ 318930 h 328929"/>
              <a:gd name="T44" fmla="*/ 930124 w 1014730"/>
              <a:gd name="T45" fmla="*/ 302574 h 328929"/>
              <a:gd name="T46" fmla="*/ 962984 w 1014730"/>
              <a:gd name="T47" fmla="*/ 277196 h 328929"/>
              <a:gd name="T48" fmla="*/ 988363 w 1014730"/>
              <a:gd name="T49" fmla="*/ 244342 h 328929"/>
              <a:gd name="T50" fmla="*/ 1004722 w 1014730"/>
              <a:gd name="T51" fmla="*/ 205549 h 328929"/>
              <a:gd name="T52" fmla="*/ 1010517 w 1014730"/>
              <a:gd name="T53" fmla="*/ 162363 h 32892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014730" h="328929">
                <a:moveTo>
                  <a:pt x="1014325" y="164246"/>
                </a:moveTo>
                <a:lnTo>
                  <a:pt x="1008508" y="120558"/>
                </a:lnTo>
                <a:lnTo>
                  <a:pt x="992088" y="81316"/>
                </a:lnTo>
                <a:lnTo>
                  <a:pt x="966613" y="48079"/>
                </a:lnTo>
                <a:lnTo>
                  <a:pt x="933629" y="22408"/>
                </a:lnTo>
                <a:lnTo>
                  <a:pt x="894684" y="5862"/>
                </a:lnTo>
                <a:lnTo>
                  <a:pt x="851324" y="0"/>
                </a:lnTo>
                <a:lnTo>
                  <a:pt x="163010" y="0"/>
                </a:lnTo>
                <a:lnTo>
                  <a:pt x="119650" y="5862"/>
                </a:lnTo>
                <a:lnTo>
                  <a:pt x="80703" y="22408"/>
                </a:lnTo>
                <a:lnTo>
                  <a:pt x="47717" y="48079"/>
                </a:lnTo>
                <a:lnTo>
                  <a:pt x="22239" y="81316"/>
                </a:lnTo>
                <a:lnTo>
                  <a:pt x="5817" y="120558"/>
                </a:lnTo>
                <a:lnTo>
                  <a:pt x="0" y="164246"/>
                </a:lnTo>
                <a:lnTo>
                  <a:pt x="5817" y="207934"/>
                </a:lnTo>
                <a:lnTo>
                  <a:pt x="22239" y="247176"/>
                </a:lnTo>
                <a:lnTo>
                  <a:pt x="47717" y="280412"/>
                </a:lnTo>
                <a:lnTo>
                  <a:pt x="80703" y="306084"/>
                </a:lnTo>
                <a:lnTo>
                  <a:pt x="119650" y="322630"/>
                </a:lnTo>
                <a:lnTo>
                  <a:pt x="163010" y="328492"/>
                </a:lnTo>
                <a:lnTo>
                  <a:pt x="851324" y="328492"/>
                </a:lnTo>
                <a:lnTo>
                  <a:pt x="894684" y="322630"/>
                </a:lnTo>
                <a:lnTo>
                  <a:pt x="933629" y="306084"/>
                </a:lnTo>
                <a:lnTo>
                  <a:pt x="966613" y="280412"/>
                </a:lnTo>
                <a:lnTo>
                  <a:pt x="992088" y="247176"/>
                </a:lnTo>
                <a:lnTo>
                  <a:pt x="1008508" y="207934"/>
                </a:lnTo>
                <a:lnTo>
                  <a:pt x="1014325" y="164246"/>
                </a:lnTo>
                <a:close/>
              </a:path>
            </a:pathLst>
          </a:custGeom>
          <a:noFill/>
          <a:ln w="76961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pl-PL"/>
          </a:p>
        </p:txBody>
      </p:sp>
      <p:grpSp>
        <p:nvGrpSpPr>
          <p:cNvPr id="8199" name="object 9">
            <a:extLst>
              <a:ext uri="{FF2B5EF4-FFF2-40B4-BE49-F238E27FC236}">
                <a16:creationId xmlns:a16="http://schemas.microsoft.com/office/drawing/2014/main" id="{A7C6DF81-DD4B-432D-A7AA-77A9BB8DAFA5}"/>
              </a:ext>
            </a:extLst>
          </p:cNvPr>
          <p:cNvGrpSpPr>
            <a:grpSpLocks/>
          </p:cNvGrpSpPr>
          <p:nvPr/>
        </p:nvGrpSpPr>
        <p:grpSpPr bwMode="auto">
          <a:xfrm>
            <a:off x="17497425" y="0"/>
            <a:ext cx="2606675" cy="879475"/>
            <a:chOff x="17496849" y="0"/>
            <a:chExt cx="2607310" cy="880110"/>
          </a:xfrm>
        </p:grpSpPr>
        <p:sp>
          <p:nvSpPr>
            <p:cNvPr id="8206" name="object 10">
              <a:extLst>
                <a:ext uri="{FF2B5EF4-FFF2-40B4-BE49-F238E27FC236}">
                  <a16:creationId xmlns:a16="http://schemas.microsoft.com/office/drawing/2014/main" id="{04AA9661-C033-4CF3-AAED-F42FD8D1B4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96849" y="0"/>
              <a:ext cx="2607310" cy="880110"/>
            </a:xfrm>
            <a:custGeom>
              <a:avLst/>
              <a:gdLst>
                <a:gd name="T0" fmla="*/ 2607251 w 2607309"/>
                <a:gd name="T1" fmla="*/ 0 h 880110"/>
                <a:gd name="T2" fmla="*/ 0 w 2607309"/>
                <a:gd name="T3" fmla="*/ 0 h 880110"/>
                <a:gd name="T4" fmla="*/ 0 w 2607309"/>
                <a:gd name="T5" fmla="*/ 879554 h 880110"/>
                <a:gd name="T6" fmla="*/ 2607251 w 2607309"/>
                <a:gd name="T7" fmla="*/ 879554 h 880110"/>
                <a:gd name="T8" fmla="*/ 2607251 w 2607309"/>
                <a:gd name="T9" fmla="*/ 0 h 880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07309" h="880110">
                  <a:moveTo>
                    <a:pt x="2607239" y="0"/>
                  </a:moveTo>
                  <a:lnTo>
                    <a:pt x="0" y="0"/>
                  </a:lnTo>
                  <a:lnTo>
                    <a:pt x="0" y="879554"/>
                  </a:lnTo>
                  <a:lnTo>
                    <a:pt x="2607239" y="879554"/>
                  </a:lnTo>
                  <a:lnTo>
                    <a:pt x="2607239" y="0"/>
                  </a:lnTo>
                  <a:close/>
                </a:path>
              </a:pathLst>
            </a:custGeom>
            <a:solidFill>
              <a:srgbClr val="E01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pl-PL"/>
            </a:p>
          </p:txBody>
        </p:sp>
        <p:pic>
          <p:nvPicPr>
            <p:cNvPr id="8207" name="object 11">
              <a:extLst>
                <a:ext uri="{FF2B5EF4-FFF2-40B4-BE49-F238E27FC236}">
                  <a16:creationId xmlns:a16="http://schemas.microsoft.com/office/drawing/2014/main" id="{46BC75C7-F3F6-45E4-9BD6-00802DD0E6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19003" y="314385"/>
              <a:ext cx="252579" cy="181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08" name="object 12">
              <a:extLst>
                <a:ext uri="{FF2B5EF4-FFF2-40B4-BE49-F238E27FC236}">
                  <a16:creationId xmlns:a16="http://schemas.microsoft.com/office/drawing/2014/main" id="{AFD50316-84F1-42AF-8711-1561483390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71580" y="314394"/>
              <a:ext cx="325120" cy="254635"/>
            </a:xfrm>
            <a:custGeom>
              <a:avLst/>
              <a:gdLst>
                <a:gd name="T0" fmla="*/ 72161 w 325119"/>
                <a:gd name="T1" fmla="*/ 181558 h 254634"/>
                <a:gd name="T2" fmla="*/ 0 w 325119"/>
                <a:gd name="T3" fmla="*/ 181558 h 254634"/>
                <a:gd name="T4" fmla="*/ 0 w 325119"/>
                <a:gd name="T5" fmla="*/ 254177 h 254634"/>
                <a:gd name="T6" fmla="*/ 72161 w 325119"/>
                <a:gd name="T7" fmla="*/ 254177 h 254634"/>
                <a:gd name="T8" fmla="*/ 72161 w 325119"/>
                <a:gd name="T9" fmla="*/ 181558 h 254634"/>
                <a:gd name="T10" fmla="*/ 324763 w 325119"/>
                <a:gd name="T11" fmla="*/ 145249 h 254634"/>
                <a:gd name="T12" fmla="*/ 316254 w 325119"/>
                <a:gd name="T13" fmla="*/ 102831 h 254634"/>
                <a:gd name="T14" fmla="*/ 293064 w 325119"/>
                <a:gd name="T15" fmla="*/ 68211 h 254634"/>
                <a:gd name="T16" fmla="*/ 258647 w 325119"/>
                <a:gd name="T17" fmla="*/ 44856 h 254634"/>
                <a:gd name="T18" fmla="*/ 216521 w 325119"/>
                <a:gd name="T19" fmla="*/ 36309 h 254634"/>
                <a:gd name="T20" fmla="*/ 202475 w 325119"/>
                <a:gd name="T21" fmla="*/ 33451 h 254634"/>
                <a:gd name="T22" fmla="*/ 191007 w 325119"/>
                <a:gd name="T23" fmla="*/ 25666 h 254634"/>
                <a:gd name="T24" fmla="*/ 183273 w 325119"/>
                <a:gd name="T25" fmla="*/ 14135 h 254634"/>
                <a:gd name="T26" fmla="*/ 180428 w 325119"/>
                <a:gd name="T27" fmla="*/ 0 h 254634"/>
                <a:gd name="T28" fmla="*/ 108254 w 325119"/>
                <a:gd name="T29" fmla="*/ 0 h 254634"/>
                <a:gd name="T30" fmla="*/ 116763 w 325119"/>
                <a:gd name="T31" fmla="*/ 42392 h 254634"/>
                <a:gd name="T32" fmla="*/ 139954 w 325119"/>
                <a:gd name="T33" fmla="*/ 77012 h 254634"/>
                <a:gd name="T34" fmla="*/ 174383 w 325119"/>
                <a:gd name="T35" fmla="*/ 100355 h 254634"/>
                <a:gd name="T36" fmla="*/ 230555 w 325119"/>
                <a:gd name="T37" fmla="*/ 111772 h 254634"/>
                <a:gd name="T38" fmla="*/ 242023 w 325119"/>
                <a:gd name="T39" fmla="*/ 119557 h 254634"/>
                <a:gd name="T40" fmla="*/ 249757 w 325119"/>
                <a:gd name="T41" fmla="*/ 131114 h 254634"/>
                <a:gd name="T42" fmla="*/ 252602 w 325119"/>
                <a:gd name="T43" fmla="*/ 145249 h 254634"/>
                <a:gd name="T44" fmla="*/ 249757 w 325119"/>
                <a:gd name="T45" fmla="*/ 159371 h 254634"/>
                <a:gd name="T46" fmla="*/ 242023 w 325119"/>
                <a:gd name="T47" fmla="*/ 170915 h 254634"/>
                <a:gd name="T48" fmla="*/ 230555 w 325119"/>
                <a:gd name="T49" fmla="*/ 178688 h 254634"/>
                <a:gd name="T50" fmla="*/ 216521 w 325119"/>
                <a:gd name="T51" fmla="*/ 181545 h 254634"/>
                <a:gd name="T52" fmla="*/ 144335 w 325119"/>
                <a:gd name="T53" fmla="*/ 181545 h 254634"/>
                <a:gd name="T54" fmla="*/ 144335 w 325119"/>
                <a:gd name="T55" fmla="*/ 254177 h 254634"/>
                <a:gd name="T56" fmla="*/ 216521 w 325119"/>
                <a:gd name="T57" fmla="*/ 254177 h 254634"/>
                <a:gd name="T58" fmla="*/ 258647 w 325119"/>
                <a:gd name="T59" fmla="*/ 245617 h 254634"/>
                <a:gd name="T60" fmla="*/ 293064 w 325119"/>
                <a:gd name="T61" fmla="*/ 222262 h 254634"/>
                <a:gd name="T62" fmla="*/ 316254 w 325119"/>
                <a:gd name="T63" fmla="*/ 187641 h 254634"/>
                <a:gd name="T64" fmla="*/ 324763 w 325119"/>
                <a:gd name="T65" fmla="*/ 145249 h 25463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25119" h="254634">
                  <a:moveTo>
                    <a:pt x="72161" y="181546"/>
                  </a:moveTo>
                  <a:lnTo>
                    <a:pt x="0" y="181546"/>
                  </a:lnTo>
                  <a:lnTo>
                    <a:pt x="0" y="254165"/>
                  </a:lnTo>
                  <a:lnTo>
                    <a:pt x="72161" y="254165"/>
                  </a:lnTo>
                  <a:lnTo>
                    <a:pt x="72161" y="181546"/>
                  </a:lnTo>
                  <a:close/>
                </a:path>
                <a:path w="325119" h="254634">
                  <a:moveTo>
                    <a:pt x="324751" y="145237"/>
                  </a:moveTo>
                  <a:lnTo>
                    <a:pt x="316242" y="102831"/>
                  </a:lnTo>
                  <a:lnTo>
                    <a:pt x="293052" y="68211"/>
                  </a:lnTo>
                  <a:lnTo>
                    <a:pt x="258635" y="44856"/>
                  </a:lnTo>
                  <a:lnTo>
                    <a:pt x="216509" y="36309"/>
                  </a:lnTo>
                  <a:lnTo>
                    <a:pt x="202463" y="33451"/>
                  </a:lnTo>
                  <a:lnTo>
                    <a:pt x="190995" y="25666"/>
                  </a:lnTo>
                  <a:lnTo>
                    <a:pt x="183261" y="14135"/>
                  </a:lnTo>
                  <a:lnTo>
                    <a:pt x="180416" y="0"/>
                  </a:lnTo>
                  <a:lnTo>
                    <a:pt x="108254" y="0"/>
                  </a:lnTo>
                  <a:lnTo>
                    <a:pt x="116763" y="42392"/>
                  </a:lnTo>
                  <a:lnTo>
                    <a:pt x="139954" y="77012"/>
                  </a:lnTo>
                  <a:lnTo>
                    <a:pt x="174371" y="100355"/>
                  </a:lnTo>
                  <a:lnTo>
                    <a:pt x="230543" y="111772"/>
                  </a:lnTo>
                  <a:lnTo>
                    <a:pt x="242011" y="119557"/>
                  </a:lnTo>
                  <a:lnTo>
                    <a:pt x="249745" y="131102"/>
                  </a:lnTo>
                  <a:lnTo>
                    <a:pt x="252590" y="145237"/>
                  </a:lnTo>
                  <a:lnTo>
                    <a:pt x="249745" y="159359"/>
                  </a:lnTo>
                  <a:lnTo>
                    <a:pt x="242011" y="170903"/>
                  </a:lnTo>
                  <a:lnTo>
                    <a:pt x="230543" y="178676"/>
                  </a:lnTo>
                  <a:lnTo>
                    <a:pt x="216509" y="181533"/>
                  </a:lnTo>
                  <a:lnTo>
                    <a:pt x="144335" y="181533"/>
                  </a:lnTo>
                  <a:lnTo>
                    <a:pt x="144335" y="254165"/>
                  </a:lnTo>
                  <a:lnTo>
                    <a:pt x="216509" y="254165"/>
                  </a:lnTo>
                  <a:lnTo>
                    <a:pt x="258635" y="245605"/>
                  </a:lnTo>
                  <a:lnTo>
                    <a:pt x="293052" y="222250"/>
                  </a:lnTo>
                  <a:lnTo>
                    <a:pt x="316242" y="187629"/>
                  </a:lnTo>
                  <a:lnTo>
                    <a:pt x="324751" y="145237"/>
                  </a:lnTo>
                  <a:close/>
                </a:path>
              </a:pathLst>
            </a:custGeom>
            <a:solidFill>
              <a:srgbClr val="F7BF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pl-PL"/>
            </a:p>
          </p:txBody>
        </p:sp>
        <p:pic>
          <p:nvPicPr>
            <p:cNvPr id="8209" name="object 13">
              <a:extLst>
                <a:ext uri="{FF2B5EF4-FFF2-40B4-BE49-F238E27FC236}">
                  <a16:creationId xmlns:a16="http://schemas.microsoft.com/office/drawing/2014/main" id="{F0B981EB-B4AD-4062-9A5B-D0E229E36D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79841" y="205458"/>
              <a:ext cx="108248" cy="108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10" name="object 14">
              <a:extLst>
                <a:ext uri="{FF2B5EF4-FFF2-40B4-BE49-F238E27FC236}">
                  <a16:creationId xmlns:a16="http://schemas.microsoft.com/office/drawing/2014/main" id="{4FCEBA14-D2A5-482E-AAD6-6AB6F3314E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18990" y="205466"/>
              <a:ext cx="397510" cy="436245"/>
            </a:xfrm>
            <a:custGeom>
              <a:avLst/>
              <a:gdLst>
                <a:gd name="T0" fmla="*/ 0 w 397509"/>
                <a:gd name="T1" fmla="*/ 181533 h 436245"/>
                <a:gd name="T2" fmla="*/ 72161 w 397509"/>
                <a:gd name="T3" fmla="*/ 290461 h 436245"/>
                <a:gd name="T4" fmla="*/ 72161 w 397509"/>
                <a:gd name="T5" fmla="*/ 0 h 436245"/>
                <a:gd name="T6" fmla="*/ 0 w 397509"/>
                <a:gd name="T7" fmla="*/ 108927 h 436245"/>
                <a:gd name="T8" fmla="*/ 72161 w 397509"/>
                <a:gd name="T9" fmla="*/ 0 h 436245"/>
                <a:gd name="T10" fmla="*/ 180428 w 397509"/>
                <a:gd name="T11" fmla="*/ 363093 h 436245"/>
                <a:gd name="T12" fmla="*/ 252602 w 397509"/>
                <a:gd name="T13" fmla="*/ 435698 h 436245"/>
                <a:gd name="T14" fmla="*/ 252602 w 397509"/>
                <a:gd name="T15" fmla="*/ 0 h 436245"/>
                <a:gd name="T16" fmla="*/ 171919 w 397509"/>
                <a:gd name="T17" fmla="*/ 42392 h 436245"/>
                <a:gd name="T18" fmla="*/ 114312 w 397509"/>
                <a:gd name="T19" fmla="*/ 100368 h 436245"/>
                <a:gd name="T20" fmla="*/ 101981 w 397509"/>
                <a:gd name="T21" fmla="*/ 111391 h 436245"/>
                <a:gd name="T22" fmla="*/ 156502 w 397509"/>
                <a:gd name="T23" fmla="*/ 129933 h 436245"/>
                <a:gd name="T24" fmla="*/ 210197 w 397509"/>
                <a:gd name="T25" fmla="*/ 116916 h 436245"/>
                <a:gd name="T26" fmla="*/ 247484 w 397509"/>
                <a:gd name="T27" fmla="*/ 43091 h 436245"/>
                <a:gd name="T28" fmla="*/ 324776 w 397509"/>
                <a:gd name="T29" fmla="*/ 145237 h 436245"/>
                <a:gd name="T30" fmla="*/ 267918 w 397509"/>
                <a:gd name="T31" fmla="*/ 156946 h 436245"/>
                <a:gd name="T32" fmla="*/ 221703 w 397509"/>
                <a:gd name="T33" fmla="*/ 188836 h 436245"/>
                <a:gd name="T34" fmla="*/ 202856 w 397509"/>
                <a:gd name="T35" fmla="*/ 165303 h 436245"/>
                <a:gd name="T36" fmla="*/ 180428 w 397509"/>
                <a:gd name="T37" fmla="*/ 145237 h 436245"/>
                <a:gd name="T38" fmla="*/ 130225 w 397509"/>
                <a:gd name="T39" fmla="*/ 171932 h 436245"/>
                <a:gd name="T40" fmla="*/ 72174 w 397509"/>
                <a:gd name="T41" fmla="*/ 181546 h 436245"/>
                <a:gd name="T42" fmla="*/ 148717 w 397509"/>
                <a:gd name="T43" fmla="*/ 213448 h 436245"/>
                <a:gd name="T44" fmla="*/ 180428 w 397509"/>
                <a:gd name="T45" fmla="*/ 290461 h 436245"/>
                <a:gd name="T46" fmla="*/ 191490 w 397509"/>
                <a:gd name="T47" fmla="*/ 234632 h 436245"/>
                <a:gd name="T48" fmla="*/ 221690 w 397509"/>
                <a:gd name="T49" fmla="*/ 188849 h 436245"/>
                <a:gd name="T50" fmla="*/ 244461 w 397509"/>
                <a:gd name="T51" fmla="*/ 236410 h 436245"/>
                <a:gd name="T52" fmla="*/ 252602 w 397509"/>
                <a:gd name="T53" fmla="*/ 290461 h 436245"/>
                <a:gd name="T54" fmla="*/ 273747 w 397509"/>
                <a:gd name="T55" fmla="*/ 239115 h 436245"/>
                <a:gd name="T56" fmla="*/ 324776 w 397509"/>
                <a:gd name="T57" fmla="*/ 217843 h 436245"/>
                <a:gd name="T58" fmla="*/ 396937 w 397509"/>
                <a:gd name="T59" fmla="*/ 363093 h 436245"/>
                <a:gd name="T60" fmla="*/ 324763 w 397509"/>
                <a:gd name="T61" fmla="*/ 435698 h 436245"/>
                <a:gd name="T62" fmla="*/ 396937 w 397509"/>
                <a:gd name="T63" fmla="*/ 363093 h 436245"/>
                <a:gd name="T64" fmla="*/ 324776 w 397509"/>
                <a:gd name="T65" fmla="*/ 217843 h 436245"/>
                <a:gd name="T66" fmla="*/ 396950 w 397509"/>
                <a:gd name="T67" fmla="*/ 290461 h 43624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97509" h="436245">
                  <a:moveTo>
                    <a:pt x="72161" y="181533"/>
                  </a:moveTo>
                  <a:lnTo>
                    <a:pt x="0" y="181533"/>
                  </a:lnTo>
                  <a:lnTo>
                    <a:pt x="0" y="290461"/>
                  </a:lnTo>
                  <a:lnTo>
                    <a:pt x="72161" y="290461"/>
                  </a:lnTo>
                  <a:lnTo>
                    <a:pt x="72161" y="181533"/>
                  </a:lnTo>
                  <a:close/>
                </a:path>
                <a:path w="397509" h="436245">
                  <a:moveTo>
                    <a:pt x="72161" y="0"/>
                  </a:moveTo>
                  <a:lnTo>
                    <a:pt x="0" y="0"/>
                  </a:lnTo>
                  <a:lnTo>
                    <a:pt x="0" y="108927"/>
                  </a:lnTo>
                  <a:lnTo>
                    <a:pt x="72161" y="108927"/>
                  </a:lnTo>
                  <a:lnTo>
                    <a:pt x="72161" y="0"/>
                  </a:lnTo>
                  <a:close/>
                </a:path>
                <a:path w="397509" h="436245">
                  <a:moveTo>
                    <a:pt x="252590" y="363093"/>
                  </a:moveTo>
                  <a:lnTo>
                    <a:pt x="180428" y="363093"/>
                  </a:lnTo>
                  <a:lnTo>
                    <a:pt x="180428" y="435698"/>
                  </a:lnTo>
                  <a:lnTo>
                    <a:pt x="252590" y="435698"/>
                  </a:lnTo>
                  <a:lnTo>
                    <a:pt x="252590" y="363093"/>
                  </a:lnTo>
                  <a:close/>
                </a:path>
                <a:path w="397509" h="436245">
                  <a:moveTo>
                    <a:pt x="252590" y="0"/>
                  </a:moveTo>
                  <a:lnTo>
                    <a:pt x="180428" y="0"/>
                  </a:lnTo>
                  <a:lnTo>
                    <a:pt x="171919" y="42392"/>
                  </a:lnTo>
                  <a:lnTo>
                    <a:pt x="148717" y="77012"/>
                  </a:lnTo>
                  <a:lnTo>
                    <a:pt x="114312" y="100368"/>
                  </a:lnTo>
                  <a:lnTo>
                    <a:pt x="72174" y="108927"/>
                  </a:lnTo>
                  <a:lnTo>
                    <a:pt x="101981" y="111391"/>
                  </a:lnTo>
                  <a:lnTo>
                    <a:pt x="130225" y="118529"/>
                  </a:lnTo>
                  <a:lnTo>
                    <a:pt x="156502" y="129933"/>
                  </a:lnTo>
                  <a:lnTo>
                    <a:pt x="180428" y="145224"/>
                  </a:lnTo>
                  <a:lnTo>
                    <a:pt x="210185" y="116916"/>
                  </a:lnTo>
                  <a:lnTo>
                    <a:pt x="232943" y="82461"/>
                  </a:lnTo>
                  <a:lnTo>
                    <a:pt x="247472" y="43091"/>
                  </a:lnTo>
                  <a:lnTo>
                    <a:pt x="252590" y="0"/>
                  </a:lnTo>
                  <a:close/>
                </a:path>
                <a:path w="397509" h="436245">
                  <a:moveTo>
                    <a:pt x="324764" y="145237"/>
                  </a:moveTo>
                  <a:lnTo>
                    <a:pt x="295300" y="148259"/>
                  </a:lnTo>
                  <a:lnTo>
                    <a:pt x="267906" y="156946"/>
                  </a:lnTo>
                  <a:lnTo>
                    <a:pt x="243166" y="170675"/>
                  </a:lnTo>
                  <a:lnTo>
                    <a:pt x="221691" y="188836"/>
                  </a:lnTo>
                  <a:lnTo>
                    <a:pt x="212750" y="176669"/>
                  </a:lnTo>
                  <a:lnTo>
                    <a:pt x="202844" y="165303"/>
                  </a:lnTo>
                  <a:lnTo>
                    <a:pt x="192049" y="154800"/>
                  </a:lnTo>
                  <a:lnTo>
                    <a:pt x="180428" y="145237"/>
                  </a:lnTo>
                  <a:lnTo>
                    <a:pt x="156502" y="160528"/>
                  </a:lnTo>
                  <a:lnTo>
                    <a:pt x="130225" y="171932"/>
                  </a:lnTo>
                  <a:lnTo>
                    <a:pt x="101981" y="179070"/>
                  </a:lnTo>
                  <a:lnTo>
                    <a:pt x="72174" y="181546"/>
                  </a:lnTo>
                  <a:lnTo>
                    <a:pt x="114312" y="190106"/>
                  </a:lnTo>
                  <a:lnTo>
                    <a:pt x="148717" y="213448"/>
                  </a:lnTo>
                  <a:lnTo>
                    <a:pt x="171919" y="248069"/>
                  </a:lnTo>
                  <a:lnTo>
                    <a:pt x="180428" y="290461"/>
                  </a:lnTo>
                  <a:lnTo>
                    <a:pt x="183286" y="261569"/>
                  </a:lnTo>
                  <a:lnTo>
                    <a:pt x="191490" y="234632"/>
                  </a:lnTo>
                  <a:lnTo>
                    <a:pt x="204482" y="210197"/>
                  </a:lnTo>
                  <a:lnTo>
                    <a:pt x="221678" y="188849"/>
                  </a:lnTo>
                  <a:lnTo>
                    <a:pt x="234746" y="211658"/>
                  </a:lnTo>
                  <a:lnTo>
                    <a:pt x="244449" y="236410"/>
                  </a:lnTo>
                  <a:lnTo>
                    <a:pt x="250507" y="262775"/>
                  </a:lnTo>
                  <a:lnTo>
                    <a:pt x="252590" y="290461"/>
                  </a:lnTo>
                  <a:lnTo>
                    <a:pt x="258267" y="262204"/>
                  </a:lnTo>
                  <a:lnTo>
                    <a:pt x="273735" y="239115"/>
                  </a:lnTo>
                  <a:lnTo>
                    <a:pt x="296672" y="223558"/>
                  </a:lnTo>
                  <a:lnTo>
                    <a:pt x="324764" y="217843"/>
                  </a:lnTo>
                  <a:lnTo>
                    <a:pt x="324764" y="145237"/>
                  </a:lnTo>
                  <a:close/>
                </a:path>
                <a:path w="397509" h="436245">
                  <a:moveTo>
                    <a:pt x="396925" y="363093"/>
                  </a:moveTo>
                  <a:lnTo>
                    <a:pt x="324751" y="363093"/>
                  </a:lnTo>
                  <a:lnTo>
                    <a:pt x="324751" y="435698"/>
                  </a:lnTo>
                  <a:lnTo>
                    <a:pt x="396925" y="435698"/>
                  </a:lnTo>
                  <a:lnTo>
                    <a:pt x="396925" y="363093"/>
                  </a:lnTo>
                  <a:close/>
                </a:path>
                <a:path w="397509" h="436245">
                  <a:moveTo>
                    <a:pt x="396938" y="217843"/>
                  </a:moveTo>
                  <a:lnTo>
                    <a:pt x="324764" y="217843"/>
                  </a:lnTo>
                  <a:lnTo>
                    <a:pt x="324764" y="290461"/>
                  </a:lnTo>
                  <a:lnTo>
                    <a:pt x="396938" y="290461"/>
                  </a:lnTo>
                  <a:lnTo>
                    <a:pt x="396938" y="217843"/>
                  </a:lnTo>
                  <a:close/>
                </a:path>
              </a:pathLst>
            </a:custGeom>
            <a:solidFill>
              <a:srgbClr val="F081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pl-PL"/>
            </a:p>
          </p:txBody>
        </p:sp>
        <p:pic>
          <p:nvPicPr>
            <p:cNvPr id="8211" name="object 15">
              <a:extLst>
                <a:ext uri="{FF2B5EF4-FFF2-40B4-BE49-F238E27FC236}">
                  <a16:creationId xmlns:a16="http://schemas.microsoft.com/office/drawing/2014/main" id="{1C4E8762-D0FB-4C44-A92D-54F8C9B911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77578" y="423305"/>
              <a:ext cx="1304373" cy="220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12" name="object 16">
              <a:extLst>
                <a:ext uri="{FF2B5EF4-FFF2-40B4-BE49-F238E27FC236}">
                  <a16:creationId xmlns:a16="http://schemas.microsoft.com/office/drawing/2014/main" id="{97884EE5-E0A1-4DA9-830C-C16D3ECB2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99419" y="495940"/>
              <a:ext cx="216535" cy="73025"/>
            </a:xfrm>
            <a:custGeom>
              <a:avLst/>
              <a:gdLst>
                <a:gd name="T0" fmla="*/ 72161 w 216534"/>
                <a:gd name="T1" fmla="*/ 0 h 73025"/>
                <a:gd name="T2" fmla="*/ 0 w 216534"/>
                <a:gd name="T3" fmla="*/ 0 h 73025"/>
                <a:gd name="T4" fmla="*/ 0 w 216534"/>
                <a:gd name="T5" fmla="*/ 72618 h 73025"/>
                <a:gd name="T6" fmla="*/ 72161 w 216534"/>
                <a:gd name="T7" fmla="*/ 72618 h 73025"/>
                <a:gd name="T8" fmla="*/ 72161 w 216534"/>
                <a:gd name="T9" fmla="*/ 0 h 73025"/>
                <a:gd name="T10" fmla="*/ 216508 w 216534"/>
                <a:gd name="T11" fmla="*/ 0 h 73025"/>
                <a:gd name="T12" fmla="*/ 144334 w 216534"/>
                <a:gd name="T13" fmla="*/ 0 h 73025"/>
                <a:gd name="T14" fmla="*/ 144334 w 216534"/>
                <a:gd name="T15" fmla="*/ 72618 h 73025"/>
                <a:gd name="T16" fmla="*/ 216508 w 216534"/>
                <a:gd name="T17" fmla="*/ 72618 h 73025"/>
                <a:gd name="T18" fmla="*/ 216508 w 216534"/>
                <a:gd name="T19" fmla="*/ 0 h 7302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6534" h="73025">
                  <a:moveTo>
                    <a:pt x="72161" y="0"/>
                  </a:moveTo>
                  <a:lnTo>
                    <a:pt x="0" y="0"/>
                  </a:lnTo>
                  <a:lnTo>
                    <a:pt x="0" y="72618"/>
                  </a:lnTo>
                  <a:lnTo>
                    <a:pt x="72161" y="72618"/>
                  </a:lnTo>
                  <a:lnTo>
                    <a:pt x="72161" y="0"/>
                  </a:lnTo>
                  <a:close/>
                </a:path>
                <a:path w="216534" h="73025">
                  <a:moveTo>
                    <a:pt x="216496" y="0"/>
                  </a:moveTo>
                  <a:lnTo>
                    <a:pt x="144322" y="0"/>
                  </a:lnTo>
                  <a:lnTo>
                    <a:pt x="144322" y="72618"/>
                  </a:lnTo>
                  <a:lnTo>
                    <a:pt x="216496" y="72618"/>
                  </a:lnTo>
                  <a:lnTo>
                    <a:pt x="216496" y="0"/>
                  </a:lnTo>
                  <a:close/>
                </a:path>
              </a:pathLst>
            </a:custGeom>
            <a:solidFill>
              <a:srgbClr val="FCE8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pl-PL"/>
            </a:p>
          </p:txBody>
        </p:sp>
      </p:grpSp>
      <p:sp>
        <p:nvSpPr>
          <p:cNvPr id="17" name="object 17">
            <a:extLst>
              <a:ext uri="{FF2B5EF4-FFF2-40B4-BE49-F238E27FC236}">
                <a16:creationId xmlns:a16="http://schemas.microsoft.com/office/drawing/2014/main" id="{9319E9C5-8C9B-4C0A-BC74-A05932AA98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650" spc="220" dirty="0">
                <a:latin typeface="Arial"/>
                <a:cs typeface="Arial"/>
              </a:rPr>
              <a:t>Ministerstwo</a:t>
            </a:r>
            <a:r>
              <a:rPr sz="1650" spc="475" dirty="0">
                <a:latin typeface="Arial"/>
                <a:cs typeface="Arial"/>
              </a:rPr>
              <a:t> </a:t>
            </a:r>
            <a:r>
              <a:rPr sz="1650" spc="210" dirty="0">
                <a:latin typeface="Arial"/>
                <a:cs typeface="Arial"/>
              </a:rPr>
              <a:t>Finansów</a:t>
            </a:r>
            <a:r>
              <a:rPr sz="1650" spc="-215" dirty="0">
                <a:latin typeface="Arial"/>
                <a:cs typeface="Arial"/>
              </a:rPr>
              <a:t> </a:t>
            </a: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BC3D2310-1459-45EE-A826-65CAF1E18394}"/>
              </a:ext>
            </a:extLst>
          </p:cNvPr>
          <p:cNvSpPr txBox="1"/>
          <p:nvPr/>
        </p:nvSpPr>
        <p:spPr>
          <a:xfrm>
            <a:off x="5224463" y="10525125"/>
            <a:ext cx="84137" cy="2603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eaLnBrk="1" fontAlgn="auto" hangingPunct="1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650" b="1" spc="-5" dirty="0">
                <a:solidFill>
                  <a:srgbClr val="414042"/>
                </a:solidFill>
                <a:latin typeface="Arial"/>
                <a:cs typeface="Arial"/>
              </a:rPr>
              <a:t>/</a:t>
            </a:r>
            <a:endParaRPr sz="1650">
              <a:latin typeface="Arial"/>
              <a:cs typeface="Arial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A0C1369E-7BC9-4DBA-8959-EE2A36D3544C}"/>
              </a:ext>
            </a:extLst>
          </p:cNvPr>
          <p:cNvSpPr>
            <a:spLocks noGrp="1"/>
          </p:cNvSpPr>
          <p:nvPr>
            <p:ph type="dt" sz="quarter" idx="11"/>
          </p:nvPr>
        </p:nvSpPr>
        <p:spPr/>
        <p:txBody>
          <a:bodyPr rtlCol="0"/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650" spc="240" dirty="0">
                <a:latin typeface="Arial"/>
                <a:cs typeface="Arial"/>
              </a:rPr>
              <a:t>g</a:t>
            </a:r>
            <a:r>
              <a:rPr sz="1650" spc="-5" dirty="0">
                <a:latin typeface="Arial"/>
                <a:cs typeface="Arial"/>
              </a:rPr>
              <a:t>o</a:t>
            </a:r>
            <a:r>
              <a:rPr sz="1650" spc="-215" dirty="0">
                <a:latin typeface="Arial"/>
                <a:cs typeface="Arial"/>
              </a:rPr>
              <a:t> </a:t>
            </a:r>
            <a:r>
              <a:rPr sz="1650" spc="114" dirty="0">
                <a:latin typeface="Arial"/>
                <a:cs typeface="Arial"/>
              </a:rPr>
              <a:t>v</a:t>
            </a:r>
            <a:r>
              <a:rPr sz="1650" spc="240" dirty="0">
                <a:latin typeface="Arial"/>
                <a:cs typeface="Arial"/>
              </a:rPr>
              <a:t>.pl/finans</a:t>
            </a:r>
            <a:r>
              <a:rPr sz="1650" spc="-5" dirty="0">
                <a:latin typeface="Arial"/>
                <a:cs typeface="Arial"/>
              </a:rPr>
              <a:t>e</a:t>
            </a:r>
            <a:r>
              <a:rPr sz="1650" spc="-215" dirty="0">
                <a:latin typeface="Arial"/>
                <a:cs typeface="Arial"/>
              </a:rPr>
              <a:t> </a:t>
            </a: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56A3425C-BD6B-4DE5-B0BD-73DC0DD8280A}"/>
              </a:ext>
            </a:extLst>
          </p:cNvPr>
          <p:cNvSpPr txBox="1"/>
          <p:nvPr/>
        </p:nvSpPr>
        <p:spPr>
          <a:xfrm>
            <a:off x="7389813" y="10525125"/>
            <a:ext cx="84137" cy="2603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eaLnBrk="1" fontAlgn="auto" hangingPunct="1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650" b="1" spc="-5" dirty="0">
                <a:solidFill>
                  <a:srgbClr val="414042"/>
                </a:solidFill>
                <a:latin typeface="Arial"/>
                <a:cs typeface="Arial"/>
              </a:rPr>
              <a:t>/</a:t>
            </a:r>
            <a:endParaRPr sz="1650">
              <a:latin typeface="Arial"/>
              <a:cs typeface="Arial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8EC7F5F6-D892-4A5A-9AB2-A97E05BC82E3}"/>
              </a:ext>
            </a:extLst>
          </p:cNvPr>
          <p:cNvSpPr txBox="1"/>
          <p:nvPr/>
        </p:nvSpPr>
        <p:spPr>
          <a:xfrm>
            <a:off x="7658100" y="10525125"/>
            <a:ext cx="1266825" cy="2603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eaLnBrk="1" fontAlgn="auto" hangingPunct="1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650" spc="240" dirty="0">
                <a:solidFill>
                  <a:srgbClr val="414042"/>
                </a:solidFill>
                <a:latin typeface="Arial"/>
                <a:cs typeface="Arial"/>
              </a:rPr>
              <a:t>g</a:t>
            </a:r>
            <a:r>
              <a:rPr sz="1650" spc="-5" dirty="0">
                <a:solidFill>
                  <a:srgbClr val="414042"/>
                </a:solidFill>
                <a:latin typeface="Arial"/>
                <a:cs typeface="Arial"/>
              </a:rPr>
              <a:t>o</a:t>
            </a:r>
            <a:r>
              <a:rPr sz="1650" spc="-215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650" spc="114" dirty="0">
                <a:solidFill>
                  <a:srgbClr val="414042"/>
                </a:solidFill>
                <a:latin typeface="Arial"/>
                <a:cs typeface="Arial"/>
              </a:rPr>
              <a:t>v</a:t>
            </a:r>
            <a:r>
              <a:rPr sz="1650" spc="240" dirty="0">
                <a:solidFill>
                  <a:srgbClr val="414042"/>
                </a:solidFill>
                <a:latin typeface="Arial"/>
                <a:cs typeface="Arial"/>
              </a:rPr>
              <a:t>.pl/ka</a:t>
            </a:r>
            <a:r>
              <a:rPr sz="1650" spc="-5" dirty="0">
                <a:solidFill>
                  <a:srgbClr val="414042"/>
                </a:solidFill>
                <a:latin typeface="Arial"/>
                <a:cs typeface="Arial"/>
              </a:rPr>
              <a:t>s</a:t>
            </a:r>
            <a:r>
              <a:rPr sz="1650" spc="-215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endParaRPr sz="1650">
              <a:latin typeface="Arial"/>
              <a:cs typeface="Arial"/>
            </a:endParaRPr>
          </a:p>
        </p:txBody>
      </p:sp>
      <p:sp>
        <p:nvSpPr>
          <p:cNvPr id="8205" name="object 22">
            <a:extLst>
              <a:ext uri="{FF2B5EF4-FFF2-40B4-BE49-F238E27FC236}">
                <a16:creationId xmlns:a16="http://schemas.microsoft.com/office/drawing/2014/main" id="{936CF640-1D6C-408E-817B-E4526119F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81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4806EC6-0B90-4393-86EE-90CEB67B68EC}" type="slidenum">
              <a:rPr lang="pl-PL" altLang="pl-PL">
                <a:solidFill>
                  <a:srgbClr val="7B7C7F"/>
                </a:solidFill>
              </a:rPr>
              <a:pPr/>
              <a:t>3</a:t>
            </a:fld>
            <a:endParaRPr lang="pl-PL" altLang="pl-PL">
              <a:solidFill>
                <a:srgbClr val="7B7C7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F0A88FD-1F6D-4B3A-8A51-022867B3E2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41538" y="1479550"/>
            <a:ext cx="15367000" cy="1911350"/>
          </a:xfrm>
        </p:spPr>
        <p:txBody>
          <a:bodyPr vert="horz" tIns="78105" rtlCol="0"/>
          <a:lstStyle/>
          <a:p>
            <a:pPr marL="12700" eaLnBrk="1" fontAlgn="auto" hangingPunct="1">
              <a:spcBef>
                <a:spcPts val="615"/>
              </a:spcBef>
              <a:spcAft>
                <a:spcPts val="0"/>
              </a:spcAft>
              <a:defRPr/>
            </a:pPr>
            <a:r>
              <a:rPr spc="10" dirty="0"/>
              <a:t>Dotychczasowe</a:t>
            </a:r>
            <a:r>
              <a:rPr spc="-25" dirty="0"/>
              <a:t> </a:t>
            </a:r>
            <a:r>
              <a:rPr spc="5" dirty="0"/>
              <a:t>efekty</a:t>
            </a:r>
            <a:r>
              <a:rPr spc="-25" dirty="0"/>
              <a:t> </a:t>
            </a:r>
            <a:r>
              <a:rPr spc="5" dirty="0"/>
              <a:t>akcji</a:t>
            </a:r>
            <a:r>
              <a:rPr spc="-20" dirty="0"/>
              <a:t> </a:t>
            </a:r>
            <a:r>
              <a:rPr spc="5" dirty="0"/>
              <a:t>edukacyjnej</a:t>
            </a:r>
            <a:br>
              <a:rPr spc="5" dirty="0"/>
            </a:br>
            <a:endParaRPr b="0" dirty="0">
              <a:solidFill>
                <a:srgbClr val="000000"/>
              </a:solidFill>
              <a:latin typeface="Open Sans"/>
              <a:cs typeface="Open Sans"/>
            </a:endParaRPr>
          </a:p>
        </p:txBody>
      </p:sp>
      <p:sp>
        <p:nvSpPr>
          <p:cNvPr id="9219" name="object 3">
            <a:extLst>
              <a:ext uri="{FF2B5EF4-FFF2-40B4-BE49-F238E27FC236}">
                <a16:creationId xmlns:a16="http://schemas.microsoft.com/office/drawing/2014/main" id="{27D60FD1-300F-4F74-B49E-B657E03953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52050" y="4776788"/>
            <a:ext cx="70104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1430" rIns="0" bIns="0">
            <a:spAutoFit/>
          </a:bodyPr>
          <a:lstStyle>
            <a:lvl1pPr marL="12700">
              <a:tabLst>
                <a:tab pos="482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482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482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482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482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82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82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82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82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21000"/>
              </a:lnSpc>
              <a:spcBef>
                <a:spcPts val="88"/>
              </a:spcBef>
            </a:pPr>
            <a:r>
              <a:rPr lang="pl-PL" altLang="pl-PL" sz="2800">
                <a:latin typeface="Open Sans" panose="020B0604020202020204" pitchFamily="34" charset="0"/>
                <a:cs typeface="Open Sans" panose="020B0604020202020204" pitchFamily="34" charset="0"/>
              </a:rPr>
              <a:t>W poprzednim roku szkolnym:</a:t>
            </a:r>
          </a:p>
          <a:p>
            <a:pPr eaLnBrk="1" hangingPunct="1">
              <a:lnSpc>
                <a:spcPct val="121000"/>
              </a:lnSpc>
              <a:spcBef>
                <a:spcPts val="88"/>
              </a:spcBef>
              <a:buFontTx/>
              <a:buChar char="•"/>
            </a:pPr>
            <a:r>
              <a:rPr lang="pl-PL" altLang="pl-PL" sz="2800">
                <a:latin typeface="Open Sans" panose="020B0604020202020204" pitchFamily="34" charset="0"/>
                <a:cs typeface="Open Sans" panose="020B0604020202020204" pitchFamily="34" charset="0"/>
              </a:rPr>
              <a:t>odwiedziliśmy prawie 2 tys. szkół, </a:t>
            </a:r>
          </a:p>
          <a:p>
            <a:pPr eaLnBrk="1" hangingPunct="1">
              <a:lnSpc>
                <a:spcPct val="121000"/>
              </a:lnSpc>
              <a:spcBef>
                <a:spcPts val="88"/>
              </a:spcBef>
              <a:buFontTx/>
              <a:buChar char="•"/>
            </a:pPr>
            <a:r>
              <a:rPr lang="pl-PL" altLang="pl-PL" sz="2800">
                <a:latin typeface="Open Sans" panose="020B0604020202020204" pitchFamily="34" charset="0"/>
                <a:cs typeface="Open Sans" panose="020B0604020202020204" pitchFamily="34" charset="0"/>
              </a:rPr>
              <a:t>przeprowadziliśmy prawie 3 tys. lekcji,</a:t>
            </a:r>
          </a:p>
          <a:p>
            <a:pPr eaLnBrk="1" hangingPunct="1">
              <a:lnSpc>
                <a:spcPct val="121000"/>
              </a:lnSpc>
              <a:spcBef>
                <a:spcPts val="88"/>
              </a:spcBef>
              <a:buFontTx/>
              <a:buChar char="•"/>
            </a:pPr>
            <a:r>
              <a:rPr lang="pl-PL" altLang="pl-PL" sz="2800">
                <a:latin typeface="Open Sans" panose="020B0604020202020204" pitchFamily="34" charset="0"/>
                <a:cs typeface="Open Sans" panose="020B0604020202020204" pitchFamily="34" charset="0"/>
              </a:rPr>
              <a:t>prawie 80 tys. uczniów dowiedziało się               o zwalczaniu nielegalnego hazardu                  i jego skutkach.</a:t>
            </a:r>
          </a:p>
        </p:txBody>
      </p:sp>
      <p:pic>
        <p:nvPicPr>
          <p:cNvPr id="9220" name="object 4">
            <a:extLst>
              <a:ext uri="{FF2B5EF4-FFF2-40B4-BE49-F238E27FC236}">
                <a16:creationId xmlns:a16="http://schemas.microsoft.com/office/drawing/2014/main" id="{BD601BB0-9238-44F8-9653-34C0B7742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913" y="4594225"/>
            <a:ext cx="6526212" cy="434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bject 5">
            <a:extLst>
              <a:ext uri="{FF2B5EF4-FFF2-40B4-BE49-F238E27FC236}">
                <a16:creationId xmlns:a16="http://schemas.microsoft.com/office/drawing/2014/main" id="{62C239A0-798B-4B2E-88B5-7CCADB26E4B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650" spc="220" dirty="0">
                <a:latin typeface="Arial"/>
                <a:cs typeface="Arial"/>
              </a:rPr>
              <a:t>Ministerstwo</a:t>
            </a:r>
            <a:r>
              <a:rPr sz="1650" spc="475" dirty="0">
                <a:latin typeface="Arial"/>
                <a:cs typeface="Arial"/>
              </a:rPr>
              <a:t> </a:t>
            </a:r>
            <a:r>
              <a:rPr sz="1650" spc="210" dirty="0">
                <a:latin typeface="Arial"/>
                <a:cs typeface="Arial"/>
              </a:rPr>
              <a:t>Finansów</a:t>
            </a:r>
            <a:r>
              <a:rPr sz="1650" spc="-215" dirty="0">
                <a:latin typeface="Arial"/>
                <a:cs typeface="Arial"/>
              </a:rPr>
              <a:t> </a:t>
            </a: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4D7C0E-4640-4B9D-BE69-A00413C17DDE}"/>
              </a:ext>
            </a:extLst>
          </p:cNvPr>
          <p:cNvSpPr txBox="1"/>
          <p:nvPr/>
        </p:nvSpPr>
        <p:spPr>
          <a:xfrm>
            <a:off x="5224463" y="10525125"/>
            <a:ext cx="84137" cy="2603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eaLnBrk="1" fontAlgn="auto" hangingPunct="1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650" b="1" spc="-5" dirty="0">
                <a:solidFill>
                  <a:srgbClr val="414042"/>
                </a:solidFill>
                <a:latin typeface="Arial"/>
                <a:cs typeface="Arial"/>
              </a:rPr>
              <a:t>/</a:t>
            </a:r>
            <a:endParaRPr sz="1650"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6FD8FC4B-10E5-4661-A2D7-B65CF2FB2639}"/>
              </a:ext>
            </a:extLst>
          </p:cNvPr>
          <p:cNvSpPr>
            <a:spLocks noGrp="1"/>
          </p:cNvSpPr>
          <p:nvPr>
            <p:ph type="dt" sz="quarter" idx="11"/>
          </p:nvPr>
        </p:nvSpPr>
        <p:spPr/>
        <p:txBody>
          <a:bodyPr rtlCol="0"/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650" spc="240" dirty="0">
                <a:latin typeface="Arial"/>
                <a:cs typeface="Arial"/>
              </a:rPr>
              <a:t>g</a:t>
            </a:r>
            <a:r>
              <a:rPr sz="1650" spc="-5" dirty="0">
                <a:latin typeface="Arial"/>
                <a:cs typeface="Arial"/>
              </a:rPr>
              <a:t>o</a:t>
            </a:r>
            <a:r>
              <a:rPr sz="1650" spc="-215" dirty="0">
                <a:latin typeface="Arial"/>
                <a:cs typeface="Arial"/>
              </a:rPr>
              <a:t> </a:t>
            </a:r>
            <a:r>
              <a:rPr sz="1650" spc="114" dirty="0">
                <a:latin typeface="Arial"/>
                <a:cs typeface="Arial"/>
              </a:rPr>
              <a:t>v</a:t>
            </a:r>
            <a:r>
              <a:rPr sz="1650" spc="240" dirty="0">
                <a:latin typeface="Arial"/>
                <a:cs typeface="Arial"/>
              </a:rPr>
              <a:t>.pl/finans</a:t>
            </a:r>
            <a:r>
              <a:rPr sz="1650" spc="-5" dirty="0">
                <a:latin typeface="Arial"/>
                <a:cs typeface="Arial"/>
              </a:rPr>
              <a:t>e</a:t>
            </a:r>
            <a:r>
              <a:rPr sz="1650" spc="-215" dirty="0">
                <a:latin typeface="Arial"/>
                <a:cs typeface="Arial"/>
              </a:rPr>
              <a:t> 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D14F02E4-31A7-4D42-BD42-126959DB33AA}"/>
              </a:ext>
            </a:extLst>
          </p:cNvPr>
          <p:cNvSpPr txBox="1"/>
          <p:nvPr/>
        </p:nvSpPr>
        <p:spPr>
          <a:xfrm>
            <a:off x="7389813" y="10525125"/>
            <a:ext cx="84137" cy="2603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eaLnBrk="1" fontAlgn="auto" hangingPunct="1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650" b="1" spc="-5" dirty="0">
                <a:solidFill>
                  <a:srgbClr val="414042"/>
                </a:solidFill>
                <a:latin typeface="Arial"/>
                <a:cs typeface="Arial"/>
              </a:rPr>
              <a:t>/</a:t>
            </a:r>
            <a:endParaRPr sz="1650">
              <a:latin typeface="Arial"/>
              <a:cs typeface="Arial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48A7A500-6AB8-499D-8843-DD4503ACE294}"/>
              </a:ext>
            </a:extLst>
          </p:cNvPr>
          <p:cNvSpPr txBox="1"/>
          <p:nvPr/>
        </p:nvSpPr>
        <p:spPr>
          <a:xfrm>
            <a:off x="7658100" y="10525125"/>
            <a:ext cx="1266825" cy="2603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eaLnBrk="1" fontAlgn="auto" hangingPunct="1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650" spc="240" dirty="0">
                <a:solidFill>
                  <a:srgbClr val="414042"/>
                </a:solidFill>
                <a:latin typeface="Arial"/>
                <a:cs typeface="Arial"/>
              </a:rPr>
              <a:t>g</a:t>
            </a:r>
            <a:r>
              <a:rPr sz="1650" spc="-5" dirty="0">
                <a:solidFill>
                  <a:srgbClr val="414042"/>
                </a:solidFill>
                <a:latin typeface="Arial"/>
                <a:cs typeface="Arial"/>
              </a:rPr>
              <a:t>o</a:t>
            </a:r>
            <a:r>
              <a:rPr sz="1650" spc="-215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650" spc="114" dirty="0">
                <a:solidFill>
                  <a:srgbClr val="414042"/>
                </a:solidFill>
                <a:latin typeface="Arial"/>
                <a:cs typeface="Arial"/>
              </a:rPr>
              <a:t>v</a:t>
            </a:r>
            <a:r>
              <a:rPr sz="1650" spc="240" dirty="0">
                <a:solidFill>
                  <a:srgbClr val="414042"/>
                </a:solidFill>
                <a:latin typeface="Arial"/>
                <a:cs typeface="Arial"/>
              </a:rPr>
              <a:t>.pl/ka</a:t>
            </a:r>
            <a:r>
              <a:rPr sz="1650" spc="-5" dirty="0">
                <a:solidFill>
                  <a:srgbClr val="414042"/>
                </a:solidFill>
                <a:latin typeface="Arial"/>
                <a:cs typeface="Arial"/>
              </a:rPr>
              <a:t>s</a:t>
            </a:r>
            <a:r>
              <a:rPr sz="1650" spc="-215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endParaRPr sz="1650">
              <a:latin typeface="Arial"/>
              <a:cs typeface="Arial"/>
            </a:endParaRPr>
          </a:p>
        </p:txBody>
      </p:sp>
      <p:sp>
        <p:nvSpPr>
          <p:cNvPr id="9226" name="object 10">
            <a:extLst>
              <a:ext uri="{FF2B5EF4-FFF2-40B4-BE49-F238E27FC236}">
                <a16:creationId xmlns:a16="http://schemas.microsoft.com/office/drawing/2014/main" id="{E3D63944-25B3-48E6-9BA4-1DE00005C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81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F89C348-57CF-4AB2-BD87-28014F2C54DB}" type="slidenum">
              <a:rPr lang="pl-PL" altLang="pl-PL">
                <a:solidFill>
                  <a:srgbClr val="7B7C7F"/>
                </a:solidFill>
              </a:rPr>
              <a:pPr/>
              <a:t>4</a:t>
            </a:fld>
            <a:endParaRPr lang="pl-PL" altLang="pl-PL">
              <a:solidFill>
                <a:srgbClr val="7B7C7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object 2">
            <a:extLst>
              <a:ext uri="{FF2B5EF4-FFF2-40B4-BE49-F238E27FC236}">
                <a16:creationId xmlns:a16="http://schemas.microsoft.com/office/drawing/2014/main" id="{D4E21DE6-3A23-4413-8A84-BBAB361FE88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081213" y="1479550"/>
            <a:ext cx="7902575" cy="191135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tIns="78105" numCol="1" anchor="t" anchorCtr="0" compatLnSpc="1">
            <a:prstTxWarp prst="textNoShape">
              <a:avLst/>
            </a:prstTxWarp>
          </a:bodyPr>
          <a:lstStyle/>
          <a:p>
            <a:pPr marL="12700" eaLnBrk="1" hangingPunct="1">
              <a:spcBef>
                <a:spcPts val="525"/>
              </a:spcBef>
            </a:pPr>
            <a:r>
              <a:rPr lang="pl-PL" altLang="pl-PL" sz="5700">
                <a:ea typeface="OpenSans-Extrabold"/>
              </a:rPr>
              <a:t>HAZARD?</a:t>
            </a:r>
            <a:br>
              <a:rPr lang="pl-PL" altLang="pl-PL" sz="5700">
                <a:ea typeface="OpenSans-Extrabold"/>
              </a:rPr>
            </a:br>
            <a:r>
              <a:rPr lang="pl-PL" altLang="pl-PL" sz="5700">
                <a:ea typeface="OpenSans-Extrabold"/>
              </a:rPr>
              <a:t>Nie daj się wciągnąć!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20E1052F-1334-4F54-AC04-6C18C72F562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650" spc="220" dirty="0">
                <a:latin typeface="Arial"/>
                <a:cs typeface="Arial"/>
              </a:rPr>
              <a:t>Ministerstwo</a:t>
            </a:r>
            <a:r>
              <a:rPr sz="1650" spc="475" dirty="0">
                <a:latin typeface="Arial"/>
                <a:cs typeface="Arial"/>
              </a:rPr>
              <a:t> </a:t>
            </a:r>
            <a:r>
              <a:rPr sz="1650" spc="210" dirty="0">
                <a:latin typeface="Arial"/>
                <a:cs typeface="Arial"/>
              </a:rPr>
              <a:t>Finansów</a:t>
            </a:r>
            <a:r>
              <a:rPr sz="1650" spc="-215" dirty="0">
                <a:latin typeface="Arial"/>
                <a:cs typeface="Arial"/>
              </a:rPr>
              <a:t> 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B3B6C739-4D2B-47A1-8B55-B0ED12932AD8}"/>
              </a:ext>
            </a:extLst>
          </p:cNvPr>
          <p:cNvSpPr txBox="1"/>
          <p:nvPr/>
        </p:nvSpPr>
        <p:spPr>
          <a:xfrm>
            <a:off x="5224463" y="10525125"/>
            <a:ext cx="84137" cy="2603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eaLnBrk="1" fontAlgn="auto" hangingPunct="1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650" b="1" spc="-5" dirty="0">
                <a:solidFill>
                  <a:srgbClr val="414042"/>
                </a:solidFill>
                <a:latin typeface="Arial"/>
                <a:cs typeface="Arial"/>
              </a:rPr>
              <a:t>/</a:t>
            </a:r>
            <a:endParaRPr sz="1650">
              <a:latin typeface="Arial"/>
              <a:cs typeface="Arial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08556C3E-41E1-4B3F-A4BD-7F4B2065BDBA}"/>
              </a:ext>
            </a:extLst>
          </p:cNvPr>
          <p:cNvSpPr>
            <a:spLocks noGrp="1"/>
          </p:cNvSpPr>
          <p:nvPr>
            <p:ph type="dt" sz="quarter" idx="11"/>
          </p:nvPr>
        </p:nvSpPr>
        <p:spPr/>
        <p:txBody>
          <a:bodyPr rtlCol="0"/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650" spc="240" dirty="0">
                <a:latin typeface="Arial"/>
                <a:cs typeface="Arial"/>
              </a:rPr>
              <a:t>g</a:t>
            </a:r>
            <a:r>
              <a:rPr sz="1650" spc="-5" dirty="0">
                <a:latin typeface="Arial"/>
                <a:cs typeface="Arial"/>
              </a:rPr>
              <a:t>o</a:t>
            </a:r>
            <a:r>
              <a:rPr sz="1650" spc="-215" dirty="0">
                <a:latin typeface="Arial"/>
                <a:cs typeface="Arial"/>
              </a:rPr>
              <a:t> </a:t>
            </a:r>
            <a:r>
              <a:rPr sz="1650" spc="114" dirty="0">
                <a:latin typeface="Arial"/>
                <a:cs typeface="Arial"/>
              </a:rPr>
              <a:t>v</a:t>
            </a:r>
            <a:r>
              <a:rPr sz="1650" spc="240" dirty="0">
                <a:latin typeface="Arial"/>
                <a:cs typeface="Arial"/>
              </a:rPr>
              <a:t>.pl/finans</a:t>
            </a:r>
            <a:r>
              <a:rPr sz="1650" spc="-5" dirty="0">
                <a:latin typeface="Arial"/>
                <a:cs typeface="Arial"/>
              </a:rPr>
              <a:t>e</a:t>
            </a:r>
            <a:r>
              <a:rPr sz="1650" spc="-215" dirty="0">
                <a:latin typeface="Arial"/>
                <a:cs typeface="Arial"/>
              </a:rPr>
              <a:t> 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DE8A1EBD-BCB8-4AEB-A73B-94C3E9BE7A62}"/>
              </a:ext>
            </a:extLst>
          </p:cNvPr>
          <p:cNvSpPr txBox="1"/>
          <p:nvPr/>
        </p:nvSpPr>
        <p:spPr>
          <a:xfrm>
            <a:off x="7389813" y="10525125"/>
            <a:ext cx="84137" cy="2603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eaLnBrk="1" fontAlgn="auto" hangingPunct="1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650" b="1" spc="-5" dirty="0">
                <a:solidFill>
                  <a:srgbClr val="414042"/>
                </a:solidFill>
                <a:latin typeface="Arial"/>
                <a:cs typeface="Arial"/>
              </a:rPr>
              <a:t>/</a:t>
            </a:r>
            <a:endParaRPr sz="1650"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AD12CF6B-826B-4500-8186-B19461F0DD14}"/>
              </a:ext>
            </a:extLst>
          </p:cNvPr>
          <p:cNvSpPr txBox="1"/>
          <p:nvPr/>
        </p:nvSpPr>
        <p:spPr>
          <a:xfrm>
            <a:off x="7658100" y="10525125"/>
            <a:ext cx="1266825" cy="2603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eaLnBrk="1" fontAlgn="auto" hangingPunct="1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650" spc="240" dirty="0">
                <a:solidFill>
                  <a:srgbClr val="414042"/>
                </a:solidFill>
                <a:latin typeface="Arial"/>
                <a:cs typeface="Arial"/>
              </a:rPr>
              <a:t>g</a:t>
            </a:r>
            <a:r>
              <a:rPr sz="1650" spc="-5" dirty="0">
                <a:solidFill>
                  <a:srgbClr val="414042"/>
                </a:solidFill>
                <a:latin typeface="Arial"/>
                <a:cs typeface="Arial"/>
              </a:rPr>
              <a:t>o</a:t>
            </a:r>
            <a:r>
              <a:rPr sz="1650" spc="-215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650" spc="114" dirty="0">
                <a:solidFill>
                  <a:srgbClr val="414042"/>
                </a:solidFill>
                <a:latin typeface="Arial"/>
                <a:cs typeface="Arial"/>
              </a:rPr>
              <a:t>v</a:t>
            </a:r>
            <a:r>
              <a:rPr sz="1650" spc="240" dirty="0">
                <a:solidFill>
                  <a:srgbClr val="414042"/>
                </a:solidFill>
                <a:latin typeface="Arial"/>
                <a:cs typeface="Arial"/>
              </a:rPr>
              <a:t>.pl/ka</a:t>
            </a:r>
            <a:r>
              <a:rPr sz="1650" spc="-5" dirty="0">
                <a:solidFill>
                  <a:srgbClr val="414042"/>
                </a:solidFill>
                <a:latin typeface="Arial"/>
                <a:cs typeface="Arial"/>
              </a:rPr>
              <a:t>s</a:t>
            </a:r>
            <a:r>
              <a:rPr sz="1650" spc="-215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endParaRPr sz="1650">
              <a:latin typeface="Arial"/>
              <a:cs typeface="Arial"/>
            </a:endParaRPr>
          </a:p>
        </p:txBody>
      </p:sp>
      <p:sp>
        <p:nvSpPr>
          <p:cNvPr id="10248" name="object 9">
            <a:extLst>
              <a:ext uri="{FF2B5EF4-FFF2-40B4-BE49-F238E27FC236}">
                <a16:creationId xmlns:a16="http://schemas.microsoft.com/office/drawing/2014/main" id="{66E608F0-B68B-4732-9598-159F44432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81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BD1152F-9DE9-4ABC-B80A-7682677AEE54}" type="slidenum">
              <a:rPr lang="pl-PL" altLang="pl-PL">
                <a:solidFill>
                  <a:srgbClr val="7B7C7F"/>
                </a:solidFill>
              </a:rPr>
              <a:pPr/>
              <a:t>5</a:t>
            </a:fld>
            <a:endParaRPr lang="pl-PL" altLang="pl-PL">
              <a:solidFill>
                <a:srgbClr val="7B7C7F"/>
              </a:solidFill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C5ABEAD6-5DBD-47BC-B69E-99DF58EDBE6B}"/>
              </a:ext>
            </a:extLst>
          </p:cNvPr>
          <p:cNvSpPr txBox="1"/>
          <p:nvPr/>
        </p:nvSpPr>
        <p:spPr>
          <a:xfrm>
            <a:off x="2203450" y="3595688"/>
            <a:ext cx="14382750" cy="5046662"/>
          </a:xfrm>
          <a:prstGeom prst="rect">
            <a:avLst/>
          </a:prstGeom>
        </p:spPr>
        <p:txBody>
          <a:bodyPr lIns="0" tIns="100965" rIns="0" bIns="0">
            <a:spAutoFit/>
          </a:bodyPr>
          <a:lstStyle/>
          <a:p>
            <a:pPr marL="483870" indent="-471805" eaLnBrk="1" fontAlgn="auto" hangingPunct="1">
              <a:spcBef>
                <a:spcPts val="795"/>
              </a:spcBef>
              <a:spcAft>
                <a:spcPts val="0"/>
              </a:spcAft>
              <a:buFont typeface="Open Sans"/>
              <a:buChar char="•"/>
              <a:tabLst>
                <a:tab pos="483870" algn="l"/>
                <a:tab pos="484505" algn="l"/>
              </a:tabLst>
              <a:defRPr/>
            </a:pPr>
            <a:r>
              <a:rPr lang="pl-PL" sz="2800" b="1" spc="15" dirty="0"/>
              <a:t>czas</a:t>
            </a:r>
            <a:r>
              <a:rPr lang="pl-PL" sz="2800" b="1" spc="-5" dirty="0"/>
              <a:t> </a:t>
            </a:r>
            <a:r>
              <a:rPr lang="pl-PL" sz="2800" b="1" spc="15" dirty="0"/>
              <a:t>trwania</a:t>
            </a:r>
            <a:r>
              <a:rPr lang="pl-PL" sz="2800" b="1" spc="-5" dirty="0"/>
              <a:t> </a:t>
            </a:r>
            <a:r>
              <a:rPr lang="pl-PL" sz="2800" b="1" spc="15" dirty="0"/>
              <a:t>akcji</a:t>
            </a:r>
            <a:r>
              <a:rPr lang="pl-PL" sz="2800" b="1" spc="-5" dirty="0"/>
              <a:t> </a:t>
            </a:r>
            <a:r>
              <a:rPr lang="pl-PL" sz="2800" b="1" spc="15" dirty="0"/>
              <a:t>edukacyjnej - </a:t>
            </a:r>
            <a:r>
              <a:rPr lang="pl-PL" sz="2800" b="1" spc="20" dirty="0">
                <a:solidFill>
                  <a:srgbClr val="E01C3F"/>
                </a:solidFill>
              </a:rPr>
              <a:t>do</a:t>
            </a:r>
            <a:r>
              <a:rPr lang="pl-PL" sz="2800" b="1" spc="5" dirty="0">
                <a:solidFill>
                  <a:srgbClr val="E01C3F"/>
                </a:solidFill>
              </a:rPr>
              <a:t> </a:t>
            </a:r>
            <a:r>
              <a:rPr lang="pl-PL" sz="2800" b="1" spc="15" dirty="0">
                <a:solidFill>
                  <a:srgbClr val="E01C3F"/>
                </a:solidFill>
              </a:rPr>
              <a:t>czerwca</a:t>
            </a:r>
            <a:r>
              <a:rPr lang="pl-PL" sz="2800" b="1" spc="5" dirty="0">
                <a:solidFill>
                  <a:srgbClr val="E01C3F"/>
                </a:solidFill>
              </a:rPr>
              <a:t> </a:t>
            </a:r>
            <a:r>
              <a:rPr lang="pl-PL" sz="2800" b="1" spc="20" dirty="0">
                <a:solidFill>
                  <a:srgbClr val="E01C3F"/>
                </a:solidFill>
              </a:rPr>
              <a:t>2026</a:t>
            </a:r>
            <a:r>
              <a:rPr lang="pl-PL" sz="2800" b="1" spc="5" dirty="0">
                <a:solidFill>
                  <a:srgbClr val="E01C3F"/>
                </a:solidFill>
              </a:rPr>
              <a:t> r.</a:t>
            </a:r>
            <a:endParaRPr lang="pl-PL" sz="2800" dirty="0"/>
          </a:p>
          <a:p>
            <a:pPr marL="483234" indent="-471170" eaLnBrk="1" fontAlgn="auto" hangingPunct="1">
              <a:spcBef>
                <a:spcPts val="700"/>
              </a:spcBef>
              <a:spcAft>
                <a:spcPts val="0"/>
              </a:spcAft>
              <a:buFontTx/>
              <a:buChar char="•"/>
              <a:tabLst>
                <a:tab pos="483234" algn="l"/>
                <a:tab pos="483870" algn="l"/>
              </a:tabLst>
              <a:defRPr/>
            </a:pPr>
            <a:r>
              <a:rPr lang="pl-PL" sz="2800" spc="15" dirty="0"/>
              <a:t>wniosek </a:t>
            </a:r>
            <a:r>
              <a:rPr lang="pl-PL" sz="2800" spc="20" dirty="0"/>
              <a:t>o</a:t>
            </a:r>
            <a:r>
              <a:rPr lang="pl-PL" sz="2800" spc="15" dirty="0"/>
              <a:t> </a:t>
            </a:r>
            <a:r>
              <a:rPr lang="pl-PL" sz="2800" spc="10" dirty="0"/>
              <a:t>spotkanie</a:t>
            </a:r>
            <a:r>
              <a:rPr lang="pl-PL" sz="2800" spc="15" dirty="0"/>
              <a:t> </a:t>
            </a:r>
            <a:r>
              <a:rPr lang="pl-PL" sz="2800" spc="25" dirty="0"/>
              <a:t>w</a:t>
            </a:r>
            <a:r>
              <a:rPr lang="pl-PL" sz="2800" spc="20" dirty="0"/>
              <a:t> </a:t>
            </a:r>
            <a:r>
              <a:rPr lang="pl-PL" sz="2800" spc="15" dirty="0"/>
              <a:t>ramach </a:t>
            </a:r>
            <a:r>
              <a:rPr lang="pl-PL" sz="2800" spc="10" dirty="0"/>
              <a:t>akcji</a:t>
            </a:r>
            <a:r>
              <a:rPr lang="pl-PL" sz="2800" spc="15" dirty="0"/>
              <a:t> </a:t>
            </a:r>
            <a:r>
              <a:rPr lang="pl-PL" sz="2800" spc="10" dirty="0"/>
              <a:t>edukacyjnej</a:t>
            </a:r>
            <a:r>
              <a:rPr lang="pl-PL" sz="2800" spc="20" dirty="0"/>
              <a:t> </a:t>
            </a:r>
            <a:r>
              <a:rPr lang="pl-PL" sz="2800" b="1" spc="15" dirty="0"/>
              <a:t>HAZARD? </a:t>
            </a:r>
            <a:r>
              <a:rPr lang="pl-PL" sz="2800" b="1" spc="20" dirty="0"/>
              <a:t>Nie </a:t>
            </a:r>
            <a:r>
              <a:rPr lang="pl-PL" sz="2800" b="1" spc="15" dirty="0"/>
              <a:t>daj</a:t>
            </a:r>
            <a:r>
              <a:rPr lang="pl-PL" sz="2800" b="1" spc="20" dirty="0"/>
              <a:t> </a:t>
            </a:r>
            <a:r>
              <a:rPr lang="pl-PL" sz="2800" b="1" spc="10" dirty="0"/>
              <a:t>się</a:t>
            </a:r>
            <a:r>
              <a:rPr lang="pl-PL" sz="2800" b="1" spc="15" dirty="0"/>
              <a:t> wciągnąć!</a:t>
            </a:r>
            <a:endParaRPr lang="pl-PL" sz="2800" dirty="0"/>
          </a:p>
          <a:p>
            <a:pPr marL="483234" eaLnBrk="1" fontAlgn="auto" hangingPunct="1">
              <a:spcBef>
                <a:spcPts val="705"/>
              </a:spcBef>
              <a:spcAft>
                <a:spcPts val="0"/>
              </a:spcAft>
              <a:defRPr/>
            </a:pPr>
            <a:r>
              <a:rPr lang="pl-PL" sz="2800" spc="15" dirty="0"/>
              <a:t>można</a:t>
            </a:r>
            <a:r>
              <a:rPr lang="pl-PL" sz="2800" dirty="0"/>
              <a:t> </a:t>
            </a:r>
            <a:r>
              <a:rPr lang="pl-PL" sz="2800" spc="15" dirty="0"/>
              <a:t>przesyłać</a:t>
            </a:r>
            <a:r>
              <a:rPr lang="pl-PL" sz="2800" spc="10" dirty="0"/>
              <a:t> </a:t>
            </a:r>
            <a:r>
              <a:rPr lang="pl-PL" sz="2800" spc="15" dirty="0"/>
              <a:t>już</a:t>
            </a:r>
            <a:r>
              <a:rPr lang="pl-PL" sz="2800" spc="5" dirty="0"/>
              <a:t> </a:t>
            </a:r>
            <a:r>
              <a:rPr lang="pl-PL" sz="2800" spc="20" dirty="0"/>
              <a:t>od</a:t>
            </a:r>
            <a:r>
              <a:rPr lang="pl-PL" sz="2800" spc="5" dirty="0"/>
              <a:t> </a:t>
            </a:r>
            <a:r>
              <a:rPr lang="pl-PL" sz="2800" spc="15" dirty="0"/>
              <a:t>października</a:t>
            </a:r>
            <a:r>
              <a:rPr lang="pl-PL" sz="2800" spc="5" dirty="0"/>
              <a:t> </a:t>
            </a:r>
            <a:r>
              <a:rPr lang="pl-PL" sz="2800" spc="10" dirty="0"/>
              <a:t>br.:</a:t>
            </a:r>
            <a:endParaRPr lang="pl-PL" sz="2800" dirty="0"/>
          </a:p>
          <a:p>
            <a:pPr marL="857250" lvl="1" indent="-374015" eaLnBrk="1" fontAlgn="auto" hangingPunct="1">
              <a:spcBef>
                <a:spcPts val="705"/>
              </a:spcBef>
              <a:spcAft>
                <a:spcPts val="0"/>
              </a:spcAft>
              <a:buFontTx/>
              <a:buChar char="–"/>
              <a:tabLst>
                <a:tab pos="857250" algn="l"/>
                <a:tab pos="857885" algn="l"/>
              </a:tabLst>
              <a:defRPr/>
            </a:pPr>
            <a:r>
              <a:rPr lang="pl-PL" sz="2800" spc="10" dirty="0"/>
              <a:t>elektronicznie</a:t>
            </a:r>
            <a:r>
              <a:rPr lang="pl-PL" sz="2800" spc="5" dirty="0"/>
              <a:t> </a:t>
            </a:r>
            <a:r>
              <a:rPr lang="pl-PL" sz="2800" spc="20" dirty="0"/>
              <a:t>na</a:t>
            </a:r>
            <a:r>
              <a:rPr lang="pl-PL" sz="2800" spc="10" dirty="0"/>
              <a:t> adres</a:t>
            </a:r>
            <a:r>
              <a:rPr lang="pl-PL" sz="2800" spc="5" dirty="0"/>
              <a:t> </a:t>
            </a:r>
            <a:r>
              <a:rPr lang="pl-PL" sz="2800" spc="10" dirty="0"/>
              <a:t>e-mail:</a:t>
            </a:r>
            <a:r>
              <a:rPr lang="pl-PL" sz="2800" spc="20" dirty="0"/>
              <a:t> </a:t>
            </a:r>
            <a:r>
              <a:rPr lang="pl-PL" sz="2800" b="1" dirty="0">
                <a:ea typeface="Calibri" panose="020F0502020204030204" pitchFamily="34" charset="0"/>
              </a:rPr>
              <a:t>promocja.ias.lodz@mf.gov.pl</a:t>
            </a:r>
            <a:endParaRPr lang="pl-PL" sz="2800" b="1" spc="20" dirty="0"/>
          </a:p>
          <a:p>
            <a:pPr marL="857250" lvl="1" indent="-374015" eaLnBrk="1" fontAlgn="auto" hangingPunct="1">
              <a:spcBef>
                <a:spcPts val="705"/>
              </a:spcBef>
              <a:spcAft>
                <a:spcPts val="0"/>
              </a:spcAft>
              <a:buFontTx/>
              <a:buChar char="–"/>
              <a:tabLst>
                <a:tab pos="857250" algn="l"/>
                <a:tab pos="857885" algn="l"/>
              </a:tabLst>
              <a:defRPr/>
            </a:pPr>
            <a:r>
              <a:rPr lang="pl-PL" sz="2800" spc="25" dirty="0"/>
              <a:t>w</a:t>
            </a:r>
            <a:r>
              <a:rPr lang="pl-PL" sz="2800" spc="10" dirty="0"/>
              <a:t> </a:t>
            </a:r>
            <a:r>
              <a:rPr lang="pl-PL" sz="2800" spc="15" dirty="0"/>
              <a:t>formie papierowej</a:t>
            </a:r>
            <a:r>
              <a:rPr lang="pl-PL" sz="2800" dirty="0"/>
              <a:t> </a:t>
            </a:r>
            <a:r>
              <a:rPr lang="pl-PL" sz="2800" spc="20" dirty="0"/>
              <a:t>na</a:t>
            </a:r>
            <a:r>
              <a:rPr lang="pl-PL" sz="2800" spc="10" dirty="0"/>
              <a:t> </a:t>
            </a:r>
            <a:r>
              <a:rPr lang="pl-PL" sz="2800" spc="15" dirty="0"/>
              <a:t>adres</a:t>
            </a:r>
            <a:r>
              <a:rPr lang="pl-PL" sz="2800" spc="10" dirty="0"/>
              <a:t> </a:t>
            </a:r>
            <a:r>
              <a:rPr lang="pl-PL" sz="2800" b="1" spc="10" dirty="0"/>
              <a:t>Izby </a:t>
            </a:r>
            <a:r>
              <a:rPr lang="pl-PL" sz="2800" b="1" spc="15" dirty="0"/>
              <a:t>Administracji </a:t>
            </a:r>
            <a:r>
              <a:rPr lang="pl-PL" sz="2800" b="1" spc="20" dirty="0"/>
              <a:t>Skarbowej</a:t>
            </a:r>
            <a:r>
              <a:rPr lang="pl-PL" sz="2800" b="1" spc="15" dirty="0"/>
              <a:t> </a:t>
            </a:r>
            <a:r>
              <a:rPr lang="pl-PL" sz="2800" b="1" spc="30" dirty="0"/>
              <a:t>w</a:t>
            </a:r>
            <a:r>
              <a:rPr lang="pl-PL" sz="2800" b="1" spc="15" dirty="0"/>
              <a:t> Ło</a:t>
            </a:r>
            <a:r>
              <a:rPr lang="pl-PL" sz="2800" b="1" spc="30" dirty="0"/>
              <a:t>dzi :  al. Tadeusza Kościuszki 83, 93-436 Łódź.</a:t>
            </a:r>
          </a:p>
          <a:p>
            <a:pPr marL="857250" lvl="1" indent="-374015" eaLnBrk="1" fontAlgn="auto" hangingPunct="1">
              <a:spcBef>
                <a:spcPts val="705"/>
              </a:spcBef>
              <a:spcAft>
                <a:spcPts val="0"/>
              </a:spcAft>
              <a:buFontTx/>
              <a:buChar char="–"/>
              <a:tabLst>
                <a:tab pos="857250" algn="l"/>
                <a:tab pos="857885" algn="l"/>
              </a:tabLst>
              <a:defRPr/>
            </a:pPr>
            <a:r>
              <a:rPr lang="pl-PL" sz="2800" spc="15" dirty="0"/>
              <a:t>koordynator</a:t>
            </a:r>
            <a:r>
              <a:rPr lang="pl-PL" sz="2800" spc="-10" dirty="0"/>
              <a:t> </a:t>
            </a:r>
            <a:r>
              <a:rPr lang="pl-PL" sz="2800" spc="5" dirty="0"/>
              <a:t>akcji: </a:t>
            </a:r>
            <a:r>
              <a:rPr lang="pl-PL" sz="2800" spc="15" dirty="0"/>
              <a:t>Beata Bińczyk tel. 42 25 47 268 e-mail: </a:t>
            </a:r>
            <a:r>
              <a:rPr lang="pl-PL" sz="2800" dirty="0">
                <a:ea typeface="Calibri" panose="020F0502020204030204" pitchFamily="34" charset="0"/>
              </a:rPr>
              <a:t>promocja.ias.lodz@mf.gov.pl</a:t>
            </a:r>
            <a:endParaRPr lang="pl-PL" sz="2800" spc="20" dirty="0"/>
          </a:p>
          <a:p>
            <a:pPr marL="857250" lvl="1" indent="-374015" eaLnBrk="1" fontAlgn="auto" hangingPunct="1">
              <a:spcBef>
                <a:spcPts val="705"/>
              </a:spcBef>
              <a:spcAft>
                <a:spcPts val="0"/>
              </a:spcAft>
              <a:buFontTx/>
              <a:buChar char="–"/>
              <a:tabLst>
                <a:tab pos="857250" algn="l"/>
                <a:tab pos="857885" algn="l"/>
              </a:tabLst>
              <a:defRPr/>
            </a:pPr>
            <a:endParaRPr lang="pl-PL" sz="2800" spc="15" dirty="0"/>
          </a:p>
          <a:p>
            <a:pPr marL="483235" lvl="1" eaLnBrk="1" fontAlgn="auto" hangingPunct="1">
              <a:spcBef>
                <a:spcPts val="705"/>
              </a:spcBef>
              <a:spcAft>
                <a:spcPts val="0"/>
              </a:spcAft>
              <a:tabLst>
                <a:tab pos="857250" algn="l"/>
                <a:tab pos="857885" algn="l"/>
              </a:tabLst>
              <a:defRPr/>
            </a:pPr>
            <a:r>
              <a:rPr lang="pl-PL" sz="2800" spc="15" dirty="0"/>
              <a:t>Więcej informacji na stronie internetowej </a:t>
            </a:r>
            <a:r>
              <a:rPr lang="pl-PL" sz="2800" b="1" spc="20" dirty="0">
                <a:solidFill>
                  <a:srgbClr val="0000FF"/>
                </a:solidFill>
                <a:hlinkClick r:id="rId2"/>
              </a:rPr>
              <a:t>www.niedlahazardu.gov.pl</a:t>
            </a:r>
            <a:r>
              <a:rPr lang="pl-PL" sz="2800" b="1" spc="20" dirty="0">
                <a:solidFill>
                  <a:srgbClr val="0000FF"/>
                </a:solidFill>
              </a:rPr>
              <a:t> </a:t>
            </a:r>
            <a:r>
              <a:rPr lang="pl-PL" sz="2850" b="1" spc="20" dirty="0">
                <a:solidFill>
                  <a:srgbClr val="0000FF"/>
                </a:solidFill>
              </a:rPr>
              <a:t> 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object 2">
            <a:extLst>
              <a:ext uri="{FF2B5EF4-FFF2-40B4-BE49-F238E27FC236}">
                <a16:creationId xmlns:a16="http://schemas.microsoft.com/office/drawing/2014/main" id="{BD9D19D9-439C-4BB3-9FFC-0AE4C239F7D3}"/>
              </a:ext>
            </a:extLst>
          </p:cNvPr>
          <p:cNvGrpSpPr>
            <a:grpSpLocks/>
          </p:cNvGrpSpPr>
          <p:nvPr/>
        </p:nvGrpSpPr>
        <p:grpSpPr bwMode="auto">
          <a:xfrm>
            <a:off x="2093913" y="8669338"/>
            <a:ext cx="16548100" cy="1482725"/>
            <a:chOff x="2094177" y="8669076"/>
            <a:chExt cx="16548100" cy="1482725"/>
          </a:xfrm>
        </p:grpSpPr>
        <p:sp>
          <p:nvSpPr>
            <p:cNvPr id="11292" name="object 3">
              <a:extLst>
                <a:ext uri="{FF2B5EF4-FFF2-40B4-BE49-F238E27FC236}">
                  <a16:creationId xmlns:a16="http://schemas.microsoft.com/office/drawing/2014/main" id="{8A4FE424-A0B7-486A-B546-17ED7BB3EE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4177" y="10148905"/>
              <a:ext cx="16548100" cy="0"/>
            </a:xfrm>
            <a:custGeom>
              <a:avLst/>
              <a:gdLst>
                <a:gd name="T0" fmla="*/ 0 w 16548100"/>
                <a:gd name="T1" fmla="*/ 16547998 w 16548100"/>
                <a:gd name="T2" fmla="*/ 0 60000 65536"/>
                <a:gd name="T3" fmla="*/ 0 60000 65536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0" t="0" r="r" b="b"/>
              <a:pathLst>
                <a:path w="16548100">
                  <a:moveTo>
                    <a:pt x="0" y="0"/>
                  </a:moveTo>
                  <a:lnTo>
                    <a:pt x="16547998" y="0"/>
                  </a:lnTo>
                </a:path>
              </a:pathLst>
            </a:custGeom>
            <a:noFill/>
            <a:ln w="5235">
              <a:solidFill>
                <a:srgbClr val="8D8F9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pl-PL"/>
            </a:p>
          </p:txBody>
        </p:sp>
        <p:pic>
          <p:nvPicPr>
            <p:cNvPr id="11293" name="object 4">
              <a:extLst>
                <a:ext uri="{FF2B5EF4-FFF2-40B4-BE49-F238E27FC236}">
                  <a16:creationId xmlns:a16="http://schemas.microsoft.com/office/drawing/2014/main" id="{721BEA38-AD24-4F8B-AA34-5961675411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63193" y="8669076"/>
              <a:ext cx="1778992" cy="1477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267" name="object 5">
            <a:extLst>
              <a:ext uri="{FF2B5EF4-FFF2-40B4-BE49-F238E27FC236}">
                <a16:creationId xmlns:a16="http://schemas.microsoft.com/office/drawing/2014/main" id="{13F36C76-E09D-45A9-AB89-DCAD6657725B}"/>
              </a:ext>
            </a:extLst>
          </p:cNvPr>
          <p:cNvGrpSpPr>
            <a:grpSpLocks/>
          </p:cNvGrpSpPr>
          <p:nvPr/>
        </p:nvGrpSpPr>
        <p:grpSpPr bwMode="auto">
          <a:xfrm>
            <a:off x="17497425" y="0"/>
            <a:ext cx="2606675" cy="879475"/>
            <a:chOff x="17496849" y="0"/>
            <a:chExt cx="2607310" cy="880110"/>
          </a:xfrm>
        </p:grpSpPr>
        <p:sp>
          <p:nvSpPr>
            <p:cNvPr id="11285" name="object 6">
              <a:extLst>
                <a:ext uri="{FF2B5EF4-FFF2-40B4-BE49-F238E27FC236}">
                  <a16:creationId xmlns:a16="http://schemas.microsoft.com/office/drawing/2014/main" id="{E9A458B7-49A1-4A65-B16E-2376A67B57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96849" y="0"/>
              <a:ext cx="2607310" cy="880110"/>
            </a:xfrm>
            <a:custGeom>
              <a:avLst/>
              <a:gdLst>
                <a:gd name="T0" fmla="*/ 2607262 w 2607309"/>
                <a:gd name="T1" fmla="*/ 0 h 880110"/>
                <a:gd name="T2" fmla="*/ 0 w 2607309"/>
                <a:gd name="T3" fmla="*/ 0 h 880110"/>
                <a:gd name="T4" fmla="*/ 0 w 2607309"/>
                <a:gd name="T5" fmla="*/ 879554 h 880110"/>
                <a:gd name="T6" fmla="*/ 2607262 w 2607309"/>
                <a:gd name="T7" fmla="*/ 879554 h 880110"/>
                <a:gd name="T8" fmla="*/ 2607262 w 2607309"/>
                <a:gd name="T9" fmla="*/ 0 h 880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07309" h="880110">
                  <a:moveTo>
                    <a:pt x="2607250" y="0"/>
                  </a:moveTo>
                  <a:lnTo>
                    <a:pt x="0" y="0"/>
                  </a:lnTo>
                  <a:lnTo>
                    <a:pt x="0" y="879554"/>
                  </a:lnTo>
                  <a:lnTo>
                    <a:pt x="2607250" y="879554"/>
                  </a:lnTo>
                  <a:lnTo>
                    <a:pt x="2607250" y="0"/>
                  </a:lnTo>
                  <a:close/>
                </a:path>
              </a:pathLst>
            </a:custGeom>
            <a:solidFill>
              <a:srgbClr val="E01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pl-PL"/>
            </a:p>
          </p:txBody>
        </p:sp>
        <p:pic>
          <p:nvPicPr>
            <p:cNvPr id="11286" name="object 7">
              <a:extLst>
                <a:ext uri="{FF2B5EF4-FFF2-40B4-BE49-F238E27FC236}">
                  <a16:creationId xmlns:a16="http://schemas.microsoft.com/office/drawing/2014/main" id="{A82F0C75-0677-485E-9661-AE718B9974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19003" y="314385"/>
              <a:ext cx="252579" cy="181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87" name="object 8">
              <a:extLst>
                <a:ext uri="{FF2B5EF4-FFF2-40B4-BE49-F238E27FC236}">
                  <a16:creationId xmlns:a16="http://schemas.microsoft.com/office/drawing/2014/main" id="{6F5A57CE-D330-4F70-91A9-E9D2DEC0A3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71580" y="314394"/>
              <a:ext cx="325120" cy="254635"/>
            </a:xfrm>
            <a:custGeom>
              <a:avLst/>
              <a:gdLst>
                <a:gd name="T0" fmla="*/ 72161 w 325119"/>
                <a:gd name="T1" fmla="*/ 181558 h 254634"/>
                <a:gd name="T2" fmla="*/ 0 w 325119"/>
                <a:gd name="T3" fmla="*/ 181558 h 254634"/>
                <a:gd name="T4" fmla="*/ 0 w 325119"/>
                <a:gd name="T5" fmla="*/ 254177 h 254634"/>
                <a:gd name="T6" fmla="*/ 72161 w 325119"/>
                <a:gd name="T7" fmla="*/ 254177 h 254634"/>
                <a:gd name="T8" fmla="*/ 72161 w 325119"/>
                <a:gd name="T9" fmla="*/ 181558 h 254634"/>
                <a:gd name="T10" fmla="*/ 324763 w 325119"/>
                <a:gd name="T11" fmla="*/ 145249 h 254634"/>
                <a:gd name="T12" fmla="*/ 316254 w 325119"/>
                <a:gd name="T13" fmla="*/ 102831 h 254634"/>
                <a:gd name="T14" fmla="*/ 293064 w 325119"/>
                <a:gd name="T15" fmla="*/ 68211 h 254634"/>
                <a:gd name="T16" fmla="*/ 258647 w 325119"/>
                <a:gd name="T17" fmla="*/ 44856 h 254634"/>
                <a:gd name="T18" fmla="*/ 216521 w 325119"/>
                <a:gd name="T19" fmla="*/ 36309 h 254634"/>
                <a:gd name="T20" fmla="*/ 202475 w 325119"/>
                <a:gd name="T21" fmla="*/ 33451 h 254634"/>
                <a:gd name="T22" fmla="*/ 191007 w 325119"/>
                <a:gd name="T23" fmla="*/ 25666 h 254634"/>
                <a:gd name="T24" fmla="*/ 183273 w 325119"/>
                <a:gd name="T25" fmla="*/ 14135 h 254634"/>
                <a:gd name="T26" fmla="*/ 180428 w 325119"/>
                <a:gd name="T27" fmla="*/ 0 h 254634"/>
                <a:gd name="T28" fmla="*/ 108254 w 325119"/>
                <a:gd name="T29" fmla="*/ 0 h 254634"/>
                <a:gd name="T30" fmla="*/ 116763 w 325119"/>
                <a:gd name="T31" fmla="*/ 42392 h 254634"/>
                <a:gd name="T32" fmla="*/ 139954 w 325119"/>
                <a:gd name="T33" fmla="*/ 77012 h 254634"/>
                <a:gd name="T34" fmla="*/ 174383 w 325119"/>
                <a:gd name="T35" fmla="*/ 100355 h 254634"/>
                <a:gd name="T36" fmla="*/ 230555 w 325119"/>
                <a:gd name="T37" fmla="*/ 111772 h 254634"/>
                <a:gd name="T38" fmla="*/ 242023 w 325119"/>
                <a:gd name="T39" fmla="*/ 119557 h 254634"/>
                <a:gd name="T40" fmla="*/ 249757 w 325119"/>
                <a:gd name="T41" fmla="*/ 131114 h 254634"/>
                <a:gd name="T42" fmla="*/ 252602 w 325119"/>
                <a:gd name="T43" fmla="*/ 145249 h 254634"/>
                <a:gd name="T44" fmla="*/ 249757 w 325119"/>
                <a:gd name="T45" fmla="*/ 159371 h 254634"/>
                <a:gd name="T46" fmla="*/ 242023 w 325119"/>
                <a:gd name="T47" fmla="*/ 170915 h 254634"/>
                <a:gd name="T48" fmla="*/ 230555 w 325119"/>
                <a:gd name="T49" fmla="*/ 178688 h 254634"/>
                <a:gd name="T50" fmla="*/ 216521 w 325119"/>
                <a:gd name="T51" fmla="*/ 181545 h 254634"/>
                <a:gd name="T52" fmla="*/ 144335 w 325119"/>
                <a:gd name="T53" fmla="*/ 181545 h 254634"/>
                <a:gd name="T54" fmla="*/ 144335 w 325119"/>
                <a:gd name="T55" fmla="*/ 254177 h 254634"/>
                <a:gd name="T56" fmla="*/ 216521 w 325119"/>
                <a:gd name="T57" fmla="*/ 254177 h 254634"/>
                <a:gd name="T58" fmla="*/ 258647 w 325119"/>
                <a:gd name="T59" fmla="*/ 245617 h 254634"/>
                <a:gd name="T60" fmla="*/ 293064 w 325119"/>
                <a:gd name="T61" fmla="*/ 222262 h 254634"/>
                <a:gd name="T62" fmla="*/ 316254 w 325119"/>
                <a:gd name="T63" fmla="*/ 187641 h 254634"/>
                <a:gd name="T64" fmla="*/ 324763 w 325119"/>
                <a:gd name="T65" fmla="*/ 145249 h 25463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25119" h="254634">
                  <a:moveTo>
                    <a:pt x="72161" y="181546"/>
                  </a:moveTo>
                  <a:lnTo>
                    <a:pt x="0" y="181546"/>
                  </a:lnTo>
                  <a:lnTo>
                    <a:pt x="0" y="254165"/>
                  </a:lnTo>
                  <a:lnTo>
                    <a:pt x="72161" y="254165"/>
                  </a:lnTo>
                  <a:lnTo>
                    <a:pt x="72161" y="181546"/>
                  </a:lnTo>
                  <a:close/>
                </a:path>
                <a:path w="325119" h="254634">
                  <a:moveTo>
                    <a:pt x="324751" y="145237"/>
                  </a:moveTo>
                  <a:lnTo>
                    <a:pt x="316242" y="102831"/>
                  </a:lnTo>
                  <a:lnTo>
                    <a:pt x="293052" y="68211"/>
                  </a:lnTo>
                  <a:lnTo>
                    <a:pt x="258635" y="44856"/>
                  </a:lnTo>
                  <a:lnTo>
                    <a:pt x="216509" y="36309"/>
                  </a:lnTo>
                  <a:lnTo>
                    <a:pt x="202463" y="33451"/>
                  </a:lnTo>
                  <a:lnTo>
                    <a:pt x="190995" y="25666"/>
                  </a:lnTo>
                  <a:lnTo>
                    <a:pt x="183261" y="14135"/>
                  </a:lnTo>
                  <a:lnTo>
                    <a:pt x="180416" y="0"/>
                  </a:lnTo>
                  <a:lnTo>
                    <a:pt x="108254" y="0"/>
                  </a:lnTo>
                  <a:lnTo>
                    <a:pt x="116763" y="42392"/>
                  </a:lnTo>
                  <a:lnTo>
                    <a:pt x="139954" y="77012"/>
                  </a:lnTo>
                  <a:lnTo>
                    <a:pt x="174371" y="100355"/>
                  </a:lnTo>
                  <a:lnTo>
                    <a:pt x="230543" y="111772"/>
                  </a:lnTo>
                  <a:lnTo>
                    <a:pt x="242011" y="119557"/>
                  </a:lnTo>
                  <a:lnTo>
                    <a:pt x="249745" y="131102"/>
                  </a:lnTo>
                  <a:lnTo>
                    <a:pt x="252590" y="145237"/>
                  </a:lnTo>
                  <a:lnTo>
                    <a:pt x="249745" y="159359"/>
                  </a:lnTo>
                  <a:lnTo>
                    <a:pt x="242011" y="170903"/>
                  </a:lnTo>
                  <a:lnTo>
                    <a:pt x="230543" y="178676"/>
                  </a:lnTo>
                  <a:lnTo>
                    <a:pt x="216509" y="181533"/>
                  </a:lnTo>
                  <a:lnTo>
                    <a:pt x="144335" y="181533"/>
                  </a:lnTo>
                  <a:lnTo>
                    <a:pt x="144335" y="254165"/>
                  </a:lnTo>
                  <a:lnTo>
                    <a:pt x="216509" y="254165"/>
                  </a:lnTo>
                  <a:lnTo>
                    <a:pt x="258635" y="245605"/>
                  </a:lnTo>
                  <a:lnTo>
                    <a:pt x="293052" y="222250"/>
                  </a:lnTo>
                  <a:lnTo>
                    <a:pt x="316242" y="187629"/>
                  </a:lnTo>
                  <a:lnTo>
                    <a:pt x="324751" y="145237"/>
                  </a:lnTo>
                  <a:close/>
                </a:path>
              </a:pathLst>
            </a:custGeom>
            <a:solidFill>
              <a:srgbClr val="F7BF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pl-PL"/>
            </a:p>
          </p:txBody>
        </p:sp>
        <p:pic>
          <p:nvPicPr>
            <p:cNvPr id="11288" name="object 9">
              <a:extLst>
                <a:ext uri="{FF2B5EF4-FFF2-40B4-BE49-F238E27FC236}">
                  <a16:creationId xmlns:a16="http://schemas.microsoft.com/office/drawing/2014/main" id="{6D86E122-0CF3-4599-A615-A929F33621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79841" y="205458"/>
              <a:ext cx="108248" cy="108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89" name="object 10">
              <a:extLst>
                <a:ext uri="{FF2B5EF4-FFF2-40B4-BE49-F238E27FC236}">
                  <a16:creationId xmlns:a16="http://schemas.microsoft.com/office/drawing/2014/main" id="{7C435728-20DD-4C05-9067-BB56D43D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18990" y="205466"/>
              <a:ext cx="397510" cy="436245"/>
            </a:xfrm>
            <a:custGeom>
              <a:avLst/>
              <a:gdLst>
                <a:gd name="T0" fmla="*/ 0 w 397509"/>
                <a:gd name="T1" fmla="*/ 181533 h 436245"/>
                <a:gd name="T2" fmla="*/ 72161 w 397509"/>
                <a:gd name="T3" fmla="*/ 290461 h 436245"/>
                <a:gd name="T4" fmla="*/ 72161 w 397509"/>
                <a:gd name="T5" fmla="*/ 0 h 436245"/>
                <a:gd name="T6" fmla="*/ 0 w 397509"/>
                <a:gd name="T7" fmla="*/ 108927 h 436245"/>
                <a:gd name="T8" fmla="*/ 72161 w 397509"/>
                <a:gd name="T9" fmla="*/ 0 h 436245"/>
                <a:gd name="T10" fmla="*/ 180428 w 397509"/>
                <a:gd name="T11" fmla="*/ 363093 h 436245"/>
                <a:gd name="T12" fmla="*/ 252602 w 397509"/>
                <a:gd name="T13" fmla="*/ 435698 h 436245"/>
                <a:gd name="T14" fmla="*/ 252602 w 397509"/>
                <a:gd name="T15" fmla="*/ 0 h 436245"/>
                <a:gd name="T16" fmla="*/ 171919 w 397509"/>
                <a:gd name="T17" fmla="*/ 42392 h 436245"/>
                <a:gd name="T18" fmla="*/ 114312 w 397509"/>
                <a:gd name="T19" fmla="*/ 100368 h 436245"/>
                <a:gd name="T20" fmla="*/ 101981 w 397509"/>
                <a:gd name="T21" fmla="*/ 111391 h 436245"/>
                <a:gd name="T22" fmla="*/ 156502 w 397509"/>
                <a:gd name="T23" fmla="*/ 129933 h 436245"/>
                <a:gd name="T24" fmla="*/ 210197 w 397509"/>
                <a:gd name="T25" fmla="*/ 116916 h 436245"/>
                <a:gd name="T26" fmla="*/ 247484 w 397509"/>
                <a:gd name="T27" fmla="*/ 43091 h 436245"/>
                <a:gd name="T28" fmla="*/ 324776 w 397509"/>
                <a:gd name="T29" fmla="*/ 145237 h 436245"/>
                <a:gd name="T30" fmla="*/ 267918 w 397509"/>
                <a:gd name="T31" fmla="*/ 156946 h 436245"/>
                <a:gd name="T32" fmla="*/ 221703 w 397509"/>
                <a:gd name="T33" fmla="*/ 188836 h 436245"/>
                <a:gd name="T34" fmla="*/ 202856 w 397509"/>
                <a:gd name="T35" fmla="*/ 165303 h 436245"/>
                <a:gd name="T36" fmla="*/ 180428 w 397509"/>
                <a:gd name="T37" fmla="*/ 145237 h 436245"/>
                <a:gd name="T38" fmla="*/ 130225 w 397509"/>
                <a:gd name="T39" fmla="*/ 171932 h 436245"/>
                <a:gd name="T40" fmla="*/ 72174 w 397509"/>
                <a:gd name="T41" fmla="*/ 181546 h 436245"/>
                <a:gd name="T42" fmla="*/ 148717 w 397509"/>
                <a:gd name="T43" fmla="*/ 213448 h 436245"/>
                <a:gd name="T44" fmla="*/ 180428 w 397509"/>
                <a:gd name="T45" fmla="*/ 290461 h 436245"/>
                <a:gd name="T46" fmla="*/ 191490 w 397509"/>
                <a:gd name="T47" fmla="*/ 234632 h 436245"/>
                <a:gd name="T48" fmla="*/ 221690 w 397509"/>
                <a:gd name="T49" fmla="*/ 188849 h 436245"/>
                <a:gd name="T50" fmla="*/ 244461 w 397509"/>
                <a:gd name="T51" fmla="*/ 236410 h 436245"/>
                <a:gd name="T52" fmla="*/ 252602 w 397509"/>
                <a:gd name="T53" fmla="*/ 290461 h 436245"/>
                <a:gd name="T54" fmla="*/ 273747 w 397509"/>
                <a:gd name="T55" fmla="*/ 239115 h 436245"/>
                <a:gd name="T56" fmla="*/ 324776 w 397509"/>
                <a:gd name="T57" fmla="*/ 217843 h 436245"/>
                <a:gd name="T58" fmla="*/ 396937 w 397509"/>
                <a:gd name="T59" fmla="*/ 363093 h 436245"/>
                <a:gd name="T60" fmla="*/ 324763 w 397509"/>
                <a:gd name="T61" fmla="*/ 435698 h 436245"/>
                <a:gd name="T62" fmla="*/ 396937 w 397509"/>
                <a:gd name="T63" fmla="*/ 363093 h 436245"/>
                <a:gd name="T64" fmla="*/ 324776 w 397509"/>
                <a:gd name="T65" fmla="*/ 217843 h 436245"/>
                <a:gd name="T66" fmla="*/ 396950 w 397509"/>
                <a:gd name="T67" fmla="*/ 290461 h 43624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97509" h="436245">
                  <a:moveTo>
                    <a:pt x="72161" y="181533"/>
                  </a:moveTo>
                  <a:lnTo>
                    <a:pt x="0" y="181533"/>
                  </a:lnTo>
                  <a:lnTo>
                    <a:pt x="0" y="290461"/>
                  </a:lnTo>
                  <a:lnTo>
                    <a:pt x="72161" y="290461"/>
                  </a:lnTo>
                  <a:lnTo>
                    <a:pt x="72161" y="181533"/>
                  </a:lnTo>
                  <a:close/>
                </a:path>
                <a:path w="397509" h="436245">
                  <a:moveTo>
                    <a:pt x="72161" y="0"/>
                  </a:moveTo>
                  <a:lnTo>
                    <a:pt x="0" y="0"/>
                  </a:lnTo>
                  <a:lnTo>
                    <a:pt x="0" y="108927"/>
                  </a:lnTo>
                  <a:lnTo>
                    <a:pt x="72161" y="108927"/>
                  </a:lnTo>
                  <a:lnTo>
                    <a:pt x="72161" y="0"/>
                  </a:lnTo>
                  <a:close/>
                </a:path>
                <a:path w="397509" h="436245">
                  <a:moveTo>
                    <a:pt x="252590" y="363093"/>
                  </a:moveTo>
                  <a:lnTo>
                    <a:pt x="180428" y="363093"/>
                  </a:lnTo>
                  <a:lnTo>
                    <a:pt x="180428" y="435698"/>
                  </a:lnTo>
                  <a:lnTo>
                    <a:pt x="252590" y="435698"/>
                  </a:lnTo>
                  <a:lnTo>
                    <a:pt x="252590" y="363093"/>
                  </a:lnTo>
                  <a:close/>
                </a:path>
                <a:path w="397509" h="436245">
                  <a:moveTo>
                    <a:pt x="252590" y="0"/>
                  </a:moveTo>
                  <a:lnTo>
                    <a:pt x="180428" y="0"/>
                  </a:lnTo>
                  <a:lnTo>
                    <a:pt x="171919" y="42392"/>
                  </a:lnTo>
                  <a:lnTo>
                    <a:pt x="148717" y="77012"/>
                  </a:lnTo>
                  <a:lnTo>
                    <a:pt x="114312" y="100368"/>
                  </a:lnTo>
                  <a:lnTo>
                    <a:pt x="72174" y="108927"/>
                  </a:lnTo>
                  <a:lnTo>
                    <a:pt x="101981" y="111391"/>
                  </a:lnTo>
                  <a:lnTo>
                    <a:pt x="130225" y="118529"/>
                  </a:lnTo>
                  <a:lnTo>
                    <a:pt x="156502" y="129933"/>
                  </a:lnTo>
                  <a:lnTo>
                    <a:pt x="180428" y="145224"/>
                  </a:lnTo>
                  <a:lnTo>
                    <a:pt x="210185" y="116916"/>
                  </a:lnTo>
                  <a:lnTo>
                    <a:pt x="232943" y="82461"/>
                  </a:lnTo>
                  <a:lnTo>
                    <a:pt x="247472" y="43091"/>
                  </a:lnTo>
                  <a:lnTo>
                    <a:pt x="252590" y="0"/>
                  </a:lnTo>
                  <a:close/>
                </a:path>
                <a:path w="397509" h="436245">
                  <a:moveTo>
                    <a:pt x="324764" y="145237"/>
                  </a:moveTo>
                  <a:lnTo>
                    <a:pt x="295300" y="148259"/>
                  </a:lnTo>
                  <a:lnTo>
                    <a:pt x="267906" y="156946"/>
                  </a:lnTo>
                  <a:lnTo>
                    <a:pt x="243166" y="170675"/>
                  </a:lnTo>
                  <a:lnTo>
                    <a:pt x="221691" y="188836"/>
                  </a:lnTo>
                  <a:lnTo>
                    <a:pt x="212750" y="176669"/>
                  </a:lnTo>
                  <a:lnTo>
                    <a:pt x="202844" y="165303"/>
                  </a:lnTo>
                  <a:lnTo>
                    <a:pt x="192049" y="154800"/>
                  </a:lnTo>
                  <a:lnTo>
                    <a:pt x="180428" y="145237"/>
                  </a:lnTo>
                  <a:lnTo>
                    <a:pt x="156502" y="160528"/>
                  </a:lnTo>
                  <a:lnTo>
                    <a:pt x="130225" y="171932"/>
                  </a:lnTo>
                  <a:lnTo>
                    <a:pt x="101981" y="179070"/>
                  </a:lnTo>
                  <a:lnTo>
                    <a:pt x="72174" y="181546"/>
                  </a:lnTo>
                  <a:lnTo>
                    <a:pt x="114312" y="190106"/>
                  </a:lnTo>
                  <a:lnTo>
                    <a:pt x="148717" y="213448"/>
                  </a:lnTo>
                  <a:lnTo>
                    <a:pt x="171919" y="248069"/>
                  </a:lnTo>
                  <a:lnTo>
                    <a:pt x="180428" y="290461"/>
                  </a:lnTo>
                  <a:lnTo>
                    <a:pt x="183286" y="261569"/>
                  </a:lnTo>
                  <a:lnTo>
                    <a:pt x="191490" y="234632"/>
                  </a:lnTo>
                  <a:lnTo>
                    <a:pt x="204482" y="210197"/>
                  </a:lnTo>
                  <a:lnTo>
                    <a:pt x="221678" y="188849"/>
                  </a:lnTo>
                  <a:lnTo>
                    <a:pt x="234746" y="211658"/>
                  </a:lnTo>
                  <a:lnTo>
                    <a:pt x="244449" y="236410"/>
                  </a:lnTo>
                  <a:lnTo>
                    <a:pt x="250507" y="262775"/>
                  </a:lnTo>
                  <a:lnTo>
                    <a:pt x="252590" y="290461"/>
                  </a:lnTo>
                  <a:lnTo>
                    <a:pt x="258267" y="262204"/>
                  </a:lnTo>
                  <a:lnTo>
                    <a:pt x="273735" y="239115"/>
                  </a:lnTo>
                  <a:lnTo>
                    <a:pt x="296672" y="223558"/>
                  </a:lnTo>
                  <a:lnTo>
                    <a:pt x="324764" y="217843"/>
                  </a:lnTo>
                  <a:lnTo>
                    <a:pt x="324764" y="145237"/>
                  </a:lnTo>
                  <a:close/>
                </a:path>
                <a:path w="397509" h="436245">
                  <a:moveTo>
                    <a:pt x="396925" y="363093"/>
                  </a:moveTo>
                  <a:lnTo>
                    <a:pt x="324751" y="363093"/>
                  </a:lnTo>
                  <a:lnTo>
                    <a:pt x="324751" y="435698"/>
                  </a:lnTo>
                  <a:lnTo>
                    <a:pt x="396925" y="435698"/>
                  </a:lnTo>
                  <a:lnTo>
                    <a:pt x="396925" y="363093"/>
                  </a:lnTo>
                  <a:close/>
                </a:path>
                <a:path w="397509" h="436245">
                  <a:moveTo>
                    <a:pt x="396938" y="217843"/>
                  </a:moveTo>
                  <a:lnTo>
                    <a:pt x="324764" y="217843"/>
                  </a:lnTo>
                  <a:lnTo>
                    <a:pt x="324764" y="290461"/>
                  </a:lnTo>
                  <a:lnTo>
                    <a:pt x="396938" y="290461"/>
                  </a:lnTo>
                  <a:lnTo>
                    <a:pt x="396938" y="217843"/>
                  </a:lnTo>
                  <a:close/>
                </a:path>
              </a:pathLst>
            </a:custGeom>
            <a:solidFill>
              <a:srgbClr val="F081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pl-PL"/>
            </a:p>
          </p:txBody>
        </p:sp>
        <p:pic>
          <p:nvPicPr>
            <p:cNvPr id="11290" name="object 11">
              <a:extLst>
                <a:ext uri="{FF2B5EF4-FFF2-40B4-BE49-F238E27FC236}">
                  <a16:creationId xmlns:a16="http://schemas.microsoft.com/office/drawing/2014/main" id="{4CB95681-6C66-4DAE-8CE6-DBF6D6F04E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77578" y="423305"/>
              <a:ext cx="1304373" cy="220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91" name="object 12">
              <a:extLst>
                <a:ext uri="{FF2B5EF4-FFF2-40B4-BE49-F238E27FC236}">
                  <a16:creationId xmlns:a16="http://schemas.microsoft.com/office/drawing/2014/main" id="{8D507B1D-A1C9-4C4E-9E7C-03B22038E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99419" y="495940"/>
              <a:ext cx="216535" cy="73025"/>
            </a:xfrm>
            <a:custGeom>
              <a:avLst/>
              <a:gdLst>
                <a:gd name="T0" fmla="*/ 72161 w 216534"/>
                <a:gd name="T1" fmla="*/ 0 h 73025"/>
                <a:gd name="T2" fmla="*/ 0 w 216534"/>
                <a:gd name="T3" fmla="*/ 0 h 73025"/>
                <a:gd name="T4" fmla="*/ 0 w 216534"/>
                <a:gd name="T5" fmla="*/ 72618 h 73025"/>
                <a:gd name="T6" fmla="*/ 72161 w 216534"/>
                <a:gd name="T7" fmla="*/ 72618 h 73025"/>
                <a:gd name="T8" fmla="*/ 72161 w 216534"/>
                <a:gd name="T9" fmla="*/ 0 h 73025"/>
                <a:gd name="T10" fmla="*/ 216508 w 216534"/>
                <a:gd name="T11" fmla="*/ 0 h 73025"/>
                <a:gd name="T12" fmla="*/ 144334 w 216534"/>
                <a:gd name="T13" fmla="*/ 0 h 73025"/>
                <a:gd name="T14" fmla="*/ 144334 w 216534"/>
                <a:gd name="T15" fmla="*/ 72618 h 73025"/>
                <a:gd name="T16" fmla="*/ 216508 w 216534"/>
                <a:gd name="T17" fmla="*/ 72618 h 73025"/>
                <a:gd name="T18" fmla="*/ 216508 w 216534"/>
                <a:gd name="T19" fmla="*/ 0 h 7302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6534" h="73025">
                  <a:moveTo>
                    <a:pt x="72161" y="0"/>
                  </a:moveTo>
                  <a:lnTo>
                    <a:pt x="0" y="0"/>
                  </a:lnTo>
                  <a:lnTo>
                    <a:pt x="0" y="72618"/>
                  </a:lnTo>
                  <a:lnTo>
                    <a:pt x="72161" y="72618"/>
                  </a:lnTo>
                  <a:lnTo>
                    <a:pt x="72161" y="0"/>
                  </a:lnTo>
                  <a:close/>
                </a:path>
                <a:path w="216534" h="73025">
                  <a:moveTo>
                    <a:pt x="216496" y="0"/>
                  </a:moveTo>
                  <a:lnTo>
                    <a:pt x="144322" y="0"/>
                  </a:lnTo>
                  <a:lnTo>
                    <a:pt x="144322" y="72618"/>
                  </a:lnTo>
                  <a:lnTo>
                    <a:pt x="216496" y="72618"/>
                  </a:lnTo>
                  <a:lnTo>
                    <a:pt x="216496" y="0"/>
                  </a:lnTo>
                  <a:close/>
                </a:path>
              </a:pathLst>
            </a:custGeom>
            <a:solidFill>
              <a:srgbClr val="FCE8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pl-PL"/>
            </a:p>
          </p:txBody>
        </p:sp>
      </p:grpSp>
      <p:sp>
        <p:nvSpPr>
          <p:cNvPr id="11268" name="object 13">
            <a:extLst>
              <a:ext uri="{FF2B5EF4-FFF2-40B4-BE49-F238E27FC236}">
                <a16:creationId xmlns:a16="http://schemas.microsoft.com/office/drawing/2014/main" id="{D424E155-13DD-4DA4-995E-BA7BB79B32F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081213" y="5189538"/>
            <a:ext cx="8196262" cy="90487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tIns="15240" numCol="1" anchor="t" anchorCtr="0" compatLnSpc="1">
            <a:prstTxWarp prst="textNoShape">
              <a:avLst/>
            </a:prstTxWarp>
          </a:bodyPr>
          <a:lstStyle/>
          <a:p>
            <a:pPr marL="12700" eaLnBrk="1" hangingPunct="1">
              <a:spcBef>
                <a:spcPts val="125"/>
              </a:spcBef>
            </a:pPr>
            <a:r>
              <a:rPr lang="pl-PL" altLang="pl-PL" sz="5700">
                <a:ea typeface="OpenSans-Extrabold"/>
              </a:rPr>
              <a:t>Dziękujemy za uwagę</a:t>
            </a:r>
          </a:p>
        </p:txBody>
      </p:sp>
      <p:sp>
        <p:nvSpPr>
          <p:cNvPr id="11269" name="object 14">
            <a:extLst>
              <a:ext uri="{FF2B5EF4-FFF2-40B4-BE49-F238E27FC236}">
                <a16:creationId xmlns:a16="http://schemas.microsoft.com/office/drawing/2014/main" id="{561A543C-CF8B-4F53-8362-CE2785F77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0463" y="8469313"/>
            <a:ext cx="10414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143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11000"/>
              </a:lnSpc>
              <a:spcBef>
                <a:spcPts val="88"/>
              </a:spcBef>
            </a:pPr>
            <a:r>
              <a:rPr lang="pl-PL" altLang="pl-PL" sz="1300" b="1">
                <a:latin typeface="OpenSans-Semibold"/>
                <a:ea typeface="OpenSans-Semibold"/>
                <a:cs typeface="OpenSans-Semibold"/>
              </a:rPr>
              <a:t>MF_GOV_PL  KAS_GOV_PL</a:t>
            </a:r>
            <a:endParaRPr lang="pl-PL" altLang="pl-PL" sz="1300">
              <a:latin typeface="OpenSans-Semibold"/>
              <a:ea typeface="OpenSans-Semibold"/>
              <a:cs typeface="OpenSans-Semibold"/>
            </a:endParaRPr>
          </a:p>
        </p:txBody>
      </p:sp>
      <p:grpSp>
        <p:nvGrpSpPr>
          <p:cNvPr id="11270" name="object 15">
            <a:extLst>
              <a:ext uri="{FF2B5EF4-FFF2-40B4-BE49-F238E27FC236}">
                <a16:creationId xmlns:a16="http://schemas.microsoft.com/office/drawing/2014/main" id="{DBC69F41-87AC-453E-A077-51DE095059EA}"/>
              </a:ext>
            </a:extLst>
          </p:cNvPr>
          <p:cNvGrpSpPr>
            <a:grpSpLocks/>
          </p:cNvGrpSpPr>
          <p:nvPr/>
        </p:nvGrpSpPr>
        <p:grpSpPr bwMode="auto">
          <a:xfrm>
            <a:off x="6818313" y="8461375"/>
            <a:ext cx="503237" cy="501650"/>
            <a:chOff x="6819070" y="8460938"/>
            <a:chExt cx="502284" cy="502284"/>
          </a:xfrm>
        </p:grpSpPr>
        <p:sp>
          <p:nvSpPr>
            <p:cNvPr id="11283" name="object 16">
              <a:extLst>
                <a:ext uri="{FF2B5EF4-FFF2-40B4-BE49-F238E27FC236}">
                  <a16:creationId xmlns:a16="http://schemas.microsoft.com/office/drawing/2014/main" id="{ECFDC4C6-9D0A-4808-BC63-4040BB7799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9070" y="8460938"/>
              <a:ext cx="502284" cy="502284"/>
            </a:xfrm>
            <a:custGeom>
              <a:avLst/>
              <a:gdLst>
                <a:gd name="T0" fmla="*/ 251070 w 502284"/>
                <a:gd name="T1" fmla="*/ 0 h 502284"/>
                <a:gd name="T2" fmla="*/ 205939 w 502284"/>
                <a:gd name="T3" fmla="*/ 4044 h 502284"/>
                <a:gd name="T4" fmla="*/ 163462 w 502284"/>
                <a:gd name="T5" fmla="*/ 15707 h 502284"/>
                <a:gd name="T6" fmla="*/ 124349 w 502284"/>
                <a:gd name="T7" fmla="*/ 34277 h 502284"/>
                <a:gd name="T8" fmla="*/ 89307 w 502284"/>
                <a:gd name="T9" fmla="*/ 59047 h 502284"/>
                <a:gd name="T10" fmla="*/ 59047 w 502284"/>
                <a:gd name="T11" fmla="*/ 89307 h 502284"/>
                <a:gd name="T12" fmla="*/ 34277 w 502284"/>
                <a:gd name="T13" fmla="*/ 124349 h 502284"/>
                <a:gd name="T14" fmla="*/ 15707 w 502284"/>
                <a:gd name="T15" fmla="*/ 163462 h 502284"/>
                <a:gd name="T16" fmla="*/ 4044 w 502284"/>
                <a:gd name="T17" fmla="*/ 205939 h 502284"/>
                <a:gd name="T18" fmla="*/ 0 w 502284"/>
                <a:gd name="T19" fmla="*/ 251070 h 502284"/>
                <a:gd name="T20" fmla="*/ 4044 w 502284"/>
                <a:gd name="T21" fmla="*/ 296202 h 502284"/>
                <a:gd name="T22" fmla="*/ 15707 w 502284"/>
                <a:gd name="T23" fmla="*/ 338678 h 502284"/>
                <a:gd name="T24" fmla="*/ 34277 w 502284"/>
                <a:gd name="T25" fmla="*/ 377792 h 502284"/>
                <a:gd name="T26" fmla="*/ 59047 w 502284"/>
                <a:gd name="T27" fmla="*/ 412834 h 502284"/>
                <a:gd name="T28" fmla="*/ 89307 w 502284"/>
                <a:gd name="T29" fmla="*/ 443094 h 502284"/>
                <a:gd name="T30" fmla="*/ 124349 w 502284"/>
                <a:gd name="T31" fmla="*/ 467863 h 502284"/>
                <a:gd name="T32" fmla="*/ 163462 w 502284"/>
                <a:gd name="T33" fmla="*/ 486434 h 502284"/>
                <a:gd name="T34" fmla="*/ 205939 w 502284"/>
                <a:gd name="T35" fmla="*/ 498096 h 502284"/>
                <a:gd name="T36" fmla="*/ 251070 w 502284"/>
                <a:gd name="T37" fmla="*/ 502141 h 502284"/>
                <a:gd name="T38" fmla="*/ 296202 w 502284"/>
                <a:gd name="T39" fmla="*/ 498096 h 502284"/>
                <a:gd name="T40" fmla="*/ 338678 w 502284"/>
                <a:gd name="T41" fmla="*/ 486434 h 502284"/>
                <a:gd name="T42" fmla="*/ 377792 w 502284"/>
                <a:gd name="T43" fmla="*/ 467863 h 502284"/>
                <a:gd name="T44" fmla="*/ 412834 w 502284"/>
                <a:gd name="T45" fmla="*/ 443094 h 502284"/>
                <a:gd name="T46" fmla="*/ 443094 w 502284"/>
                <a:gd name="T47" fmla="*/ 412834 h 502284"/>
                <a:gd name="T48" fmla="*/ 467863 w 502284"/>
                <a:gd name="T49" fmla="*/ 377792 h 502284"/>
                <a:gd name="T50" fmla="*/ 486434 w 502284"/>
                <a:gd name="T51" fmla="*/ 338678 h 502284"/>
                <a:gd name="T52" fmla="*/ 498096 w 502284"/>
                <a:gd name="T53" fmla="*/ 296202 h 502284"/>
                <a:gd name="T54" fmla="*/ 502141 w 502284"/>
                <a:gd name="T55" fmla="*/ 251070 h 502284"/>
                <a:gd name="T56" fmla="*/ 498096 w 502284"/>
                <a:gd name="T57" fmla="*/ 205939 h 502284"/>
                <a:gd name="T58" fmla="*/ 486434 w 502284"/>
                <a:gd name="T59" fmla="*/ 163462 h 502284"/>
                <a:gd name="T60" fmla="*/ 467863 w 502284"/>
                <a:gd name="T61" fmla="*/ 124349 h 502284"/>
                <a:gd name="T62" fmla="*/ 443094 w 502284"/>
                <a:gd name="T63" fmla="*/ 89307 h 502284"/>
                <a:gd name="T64" fmla="*/ 412834 w 502284"/>
                <a:gd name="T65" fmla="*/ 59047 h 502284"/>
                <a:gd name="T66" fmla="*/ 377792 w 502284"/>
                <a:gd name="T67" fmla="*/ 34277 h 502284"/>
                <a:gd name="T68" fmla="*/ 338678 w 502284"/>
                <a:gd name="T69" fmla="*/ 15707 h 502284"/>
                <a:gd name="T70" fmla="*/ 296202 w 502284"/>
                <a:gd name="T71" fmla="*/ 4044 h 502284"/>
                <a:gd name="T72" fmla="*/ 251070 w 502284"/>
                <a:gd name="T73" fmla="*/ 0 h 50228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02284" h="502284">
                  <a:moveTo>
                    <a:pt x="251070" y="0"/>
                  </a:moveTo>
                  <a:lnTo>
                    <a:pt x="205939" y="4044"/>
                  </a:lnTo>
                  <a:lnTo>
                    <a:pt x="163462" y="15707"/>
                  </a:lnTo>
                  <a:lnTo>
                    <a:pt x="124349" y="34277"/>
                  </a:lnTo>
                  <a:lnTo>
                    <a:pt x="89307" y="59047"/>
                  </a:lnTo>
                  <a:lnTo>
                    <a:pt x="59047" y="89307"/>
                  </a:lnTo>
                  <a:lnTo>
                    <a:pt x="34277" y="124349"/>
                  </a:lnTo>
                  <a:lnTo>
                    <a:pt x="15707" y="163462"/>
                  </a:lnTo>
                  <a:lnTo>
                    <a:pt x="4044" y="205939"/>
                  </a:lnTo>
                  <a:lnTo>
                    <a:pt x="0" y="251070"/>
                  </a:lnTo>
                  <a:lnTo>
                    <a:pt x="4044" y="296202"/>
                  </a:lnTo>
                  <a:lnTo>
                    <a:pt x="15707" y="338678"/>
                  </a:lnTo>
                  <a:lnTo>
                    <a:pt x="34277" y="377792"/>
                  </a:lnTo>
                  <a:lnTo>
                    <a:pt x="59047" y="412834"/>
                  </a:lnTo>
                  <a:lnTo>
                    <a:pt x="89307" y="443094"/>
                  </a:lnTo>
                  <a:lnTo>
                    <a:pt x="124349" y="467863"/>
                  </a:lnTo>
                  <a:lnTo>
                    <a:pt x="163462" y="486434"/>
                  </a:lnTo>
                  <a:lnTo>
                    <a:pt x="205939" y="498096"/>
                  </a:lnTo>
                  <a:lnTo>
                    <a:pt x="251070" y="502141"/>
                  </a:lnTo>
                  <a:lnTo>
                    <a:pt x="296202" y="498096"/>
                  </a:lnTo>
                  <a:lnTo>
                    <a:pt x="338678" y="486434"/>
                  </a:lnTo>
                  <a:lnTo>
                    <a:pt x="377792" y="467863"/>
                  </a:lnTo>
                  <a:lnTo>
                    <a:pt x="412834" y="443094"/>
                  </a:lnTo>
                  <a:lnTo>
                    <a:pt x="443094" y="412834"/>
                  </a:lnTo>
                  <a:lnTo>
                    <a:pt x="467863" y="377792"/>
                  </a:lnTo>
                  <a:lnTo>
                    <a:pt x="486434" y="338678"/>
                  </a:lnTo>
                  <a:lnTo>
                    <a:pt x="498096" y="296202"/>
                  </a:lnTo>
                  <a:lnTo>
                    <a:pt x="502141" y="251070"/>
                  </a:lnTo>
                  <a:lnTo>
                    <a:pt x="498096" y="205939"/>
                  </a:lnTo>
                  <a:lnTo>
                    <a:pt x="486434" y="163462"/>
                  </a:lnTo>
                  <a:lnTo>
                    <a:pt x="467863" y="124349"/>
                  </a:lnTo>
                  <a:lnTo>
                    <a:pt x="443094" y="89307"/>
                  </a:lnTo>
                  <a:lnTo>
                    <a:pt x="412834" y="59047"/>
                  </a:lnTo>
                  <a:lnTo>
                    <a:pt x="377792" y="34277"/>
                  </a:lnTo>
                  <a:lnTo>
                    <a:pt x="338678" y="15707"/>
                  </a:lnTo>
                  <a:lnTo>
                    <a:pt x="296202" y="4044"/>
                  </a:lnTo>
                  <a:lnTo>
                    <a:pt x="251070" y="0"/>
                  </a:lnTo>
                  <a:close/>
                </a:path>
              </a:pathLst>
            </a:custGeom>
            <a:solidFill>
              <a:srgbClr val="EA2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pl-PL"/>
            </a:p>
          </p:txBody>
        </p:sp>
        <p:sp>
          <p:nvSpPr>
            <p:cNvPr id="11284" name="object 17">
              <a:extLst>
                <a:ext uri="{FF2B5EF4-FFF2-40B4-BE49-F238E27FC236}">
                  <a16:creationId xmlns:a16="http://schemas.microsoft.com/office/drawing/2014/main" id="{59171C7C-F52D-49E1-BB1C-212D7E864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9155" y="8581186"/>
              <a:ext cx="322580" cy="262255"/>
            </a:xfrm>
            <a:custGeom>
              <a:avLst/>
              <a:gdLst>
                <a:gd name="T0" fmla="*/ 197222 w 322579"/>
                <a:gd name="T1" fmla="*/ 5188 h 262254"/>
                <a:gd name="T2" fmla="*/ 162076 w 322579"/>
                <a:gd name="T3" fmla="*/ 40330 h 262254"/>
                <a:gd name="T4" fmla="*/ 156874 w 322579"/>
                <a:gd name="T5" fmla="*/ 71212 h 262254"/>
                <a:gd name="T6" fmla="*/ 158571 w 322579"/>
                <a:gd name="T7" fmla="*/ 81097 h 262254"/>
                <a:gd name="T8" fmla="*/ 82137 w 322579"/>
                <a:gd name="T9" fmla="*/ 60546 h 262254"/>
                <a:gd name="T10" fmla="*/ 22439 w 322579"/>
                <a:gd name="T11" fmla="*/ 12093 h 262254"/>
                <a:gd name="T12" fmla="*/ 15835 w 322579"/>
                <a:gd name="T13" fmla="*/ 27815 h 262254"/>
                <a:gd name="T14" fmla="*/ 13496 w 322579"/>
                <a:gd name="T15" fmla="*/ 45297 h 262254"/>
                <a:gd name="T16" fmla="*/ 21539 w 322579"/>
                <a:gd name="T17" fmla="*/ 76933 h 262254"/>
                <a:gd name="T18" fmla="*/ 42878 w 322579"/>
                <a:gd name="T19" fmla="*/ 100269 h 262254"/>
                <a:gd name="T20" fmla="*/ 27420 w 322579"/>
                <a:gd name="T21" fmla="*/ 97932 h 262254"/>
                <a:gd name="T22" fmla="*/ 12952 w 322579"/>
                <a:gd name="T23" fmla="*/ 92007 h 262254"/>
                <a:gd name="T24" fmla="*/ 16981 w 322579"/>
                <a:gd name="T25" fmla="*/ 115614 h 262254"/>
                <a:gd name="T26" fmla="*/ 44907 w 322579"/>
                <a:gd name="T27" fmla="*/ 149439 h 262254"/>
                <a:gd name="T28" fmla="*/ 60385 w 322579"/>
                <a:gd name="T29" fmla="*/ 159138 h 262254"/>
                <a:gd name="T30" fmla="*/ 44270 w 322579"/>
                <a:gd name="T31" fmla="*/ 159933 h 262254"/>
                <a:gd name="T32" fmla="*/ 36093 w 322579"/>
                <a:gd name="T33" fmla="*/ 158771 h 262254"/>
                <a:gd name="T34" fmla="*/ 59259 w 322579"/>
                <a:gd name="T35" fmla="*/ 191338 h 262254"/>
                <a:gd name="T36" fmla="*/ 97787 w 322579"/>
                <a:gd name="T37" fmla="*/ 204634 h 262254"/>
                <a:gd name="T38" fmla="*/ 59900 w 322579"/>
                <a:gd name="T39" fmla="*/ 225418 h 262254"/>
                <a:gd name="T40" fmla="*/ 15769 w 322579"/>
                <a:gd name="T41" fmla="*/ 232915 h 262254"/>
                <a:gd name="T42" fmla="*/ 5172 w 322579"/>
                <a:gd name="T43" fmla="*/ 232601 h 262254"/>
                <a:gd name="T44" fmla="*/ 22907 w 322579"/>
                <a:gd name="T45" fmla="*/ 244525 h 262254"/>
                <a:gd name="T46" fmla="*/ 73800 w 322579"/>
                <a:gd name="T47" fmla="*/ 259666 h 262254"/>
                <a:gd name="T48" fmla="*/ 157345 w 322579"/>
                <a:gd name="T49" fmla="*/ 253809 h 262254"/>
                <a:gd name="T50" fmla="*/ 240776 w 322579"/>
                <a:gd name="T51" fmla="*/ 200436 h 262254"/>
                <a:gd name="T52" fmla="*/ 283701 w 322579"/>
                <a:gd name="T53" fmla="*/ 117959 h 262254"/>
                <a:gd name="T54" fmla="*/ 288977 w 322579"/>
                <a:gd name="T55" fmla="*/ 65191 h 262254"/>
                <a:gd name="T56" fmla="*/ 307006 w 322579"/>
                <a:gd name="T57" fmla="*/ 49536 h 262254"/>
                <a:gd name="T58" fmla="*/ 321981 w 322579"/>
                <a:gd name="T59" fmla="*/ 30951 h 262254"/>
                <a:gd name="T60" fmla="*/ 303586 w 322579"/>
                <a:gd name="T61" fmla="*/ 37526 h 262254"/>
                <a:gd name="T62" fmla="*/ 284045 w 322579"/>
                <a:gd name="T63" fmla="*/ 41359 h 262254"/>
                <a:gd name="T64" fmla="*/ 301831 w 322579"/>
                <a:gd name="T65" fmla="*/ 25801 h 262254"/>
                <a:gd name="T66" fmla="*/ 313091 w 322579"/>
                <a:gd name="T67" fmla="*/ 4816 h 262254"/>
                <a:gd name="T68" fmla="*/ 292796 w 322579"/>
                <a:gd name="T69" fmla="*/ 14626 h 262254"/>
                <a:gd name="T70" fmla="*/ 271134 w 322579"/>
                <a:gd name="T71" fmla="*/ 20847 h 262254"/>
                <a:gd name="T72" fmla="*/ 249637 w 322579"/>
                <a:gd name="T73" fmla="*/ 5609 h 262254"/>
                <a:gd name="T74" fmla="*/ 222926 w 322579"/>
                <a:gd name="T75" fmla="*/ 0 h 26225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22579" h="262254">
                  <a:moveTo>
                    <a:pt x="222914" y="0"/>
                  </a:moveTo>
                  <a:lnTo>
                    <a:pt x="197210" y="5188"/>
                  </a:lnTo>
                  <a:lnTo>
                    <a:pt x="176218" y="19339"/>
                  </a:lnTo>
                  <a:lnTo>
                    <a:pt x="162064" y="40330"/>
                  </a:lnTo>
                  <a:lnTo>
                    <a:pt x="156874" y="66039"/>
                  </a:lnTo>
                  <a:lnTo>
                    <a:pt x="156874" y="71212"/>
                  </a:lnTo>
                  <a:lnTo>
                    <a:pt x="157450" y="76259"/>
                  </a:lnTo>
                  <a:lnTo>
                    <a:pt x="158571" y="81097"/>
                  </a:lnTo>
                  <a:lnTo>
                    <a:pt x="118725" y="74772"/>
                  </a:lnTo>
                  <a:lnTo>
                    <a:pt x="82137" y="60546"/>
                  </a:lnTo>
                  <a:lnTo>
                    <a:pt x="49733" y="39345"/>
                  </a:lnTo>
                  <a:lnTo>
                    <a:pt x="22439" y="12093"/>
                  </a:lnTo>
                  <a:lnTo>
                    <a:pt x="18643" y="19696"/>
                  </a:lnTo>
                  <a:lnTo>
                    <a:pt x="15835" y="27815"/>
                  </a:lnTo>
                  <a:lnTo>
                    <a:pt x="14094" y="36374"/>
                  </a:lnTo>
                  <a:lnTo>
                    <a:pt x="13496" y="45297"/>
                  </a:lnTo>
                  <a:lnTo>
                    <a:pt x="15594" y="61886"/>
                  </a:lnTo>
                  <a:lnTo>
                    <a:pt x="21539" y="76933"/>
                  </a:lnTo>
                  <a:lnTo>
                    <a:pt x="30808" y="89905"/>
                  </a:lnTo>
                  <a:lnTo>
                    <a:pt x="42878" y="100269"/>
                  </a:lnTo>
                  <a:lnTo>
                    <a:pt x="35066" y="99559"/>
                  </a:lnTo>
                  <a:lnTo>
                    <a:pt x="27420" y="97932"/>
                  </a:lnTo>
                  <a:lnTo>
                    <a:pt x="20022" y="95408"/>
                  </a:lnTo>
                  <a:lnTo>
                    <a:pt x="12952" y="92007"/>
                  </a:lnTo>
                  <a:lnTo>
                    <a:pt x="12952" y="92845"/>
                  </a:lnTo>
                  <a:lnTo>
                    <a:pt x="16981" y="115614"/>
                  </a:lnTo>
                  <a:lnTo>
                    <a:pt x="28111" y="134952"/>
                  </a:lnTo>
                  <a:lnTo>
                    <a:pt x="44907" y="149427"/>
                  </a:lnTo>
                  <a:lnTo>
                    <a:pt x="65935" y="157607"/>
                  </a:lnTo>
                  <a:lnTo>
                    <a:pt x="60385" y="159126"/>
                  </a:lnTo>
                  <a:lnTo>
                    <a:pt x="54553" y="159921"/>
                  </a:lnTo>
                  <a:lnTo>
                    <a:pt x="44270" y="159921"/>
                  </a:lnTo>
                  <a:lnTo>
                    <a:pt x="40134" y="159513"/>
                  </a:lnTo>
                  <a:lnTo>
                    <a:pt x="36093" y="158759"/>
                  </a:lnTo>
                  <a:lnTo>
                    <a:pt x="45217" y="176916"/>
                  </a:lnTo>
                  <a:lnTo>
                    <a:pt x="59259" y="191326"/>
                  </a:lnTo>
                  <a:lnTo>
                    <a:pt x="77142" y="200919"/>
                  </a:lnTo>
                  <a:lnTo>
                    <a:pt x="97787" y="204622"/>
                  </a:lnTo>
                  <a:lnTo>
                    <a:pt x="79784" y="216515"/>
                  </a:lnTo>
                  <a:lnTo>
                    <a:pt x="59900" y="225406"/>
                  </a:lnTo>
                  <a:lnTo>
                    <a:pt x="38454" y="230976"/>
                  </a:lnTo>
                  <a:lnTo>
                    <a:pt x="15769" y="232903"/>
                  </a:lnTo>
                  <a:lnTo>
                    <a:pt x="10439" y="232903"/>
                  </a:lnTo>
                  <a:lnTo>
                    <a:pt x="5172" y="232589"/>
                  </a:lnTo>
                  <a:lnTo>
                    <a:pt x="0" y="231961"/>
                  </a:lnTo>
                  <a:lnTo>
                    <a:pt x="22907" y="244513"/>
                  </a:lnTo>
                  <a:lnTo>
                    <a:pt x="47598" y="253841"/>
                  </a:lnTo>
                  <a:lnTo>
                    <a:pt x="73800" y="259654"/>
                  </a:lnTo>
                  <a:lnTo>
                    <a:pt x="101242" y="261656"/>
                  </a:lnTo>
                  <a:lnTo>
                    <a:pt x="157345" y="253797"/>
                  </a:lnTo>
                  <a:lnTo>
                    <a:pt x="203958" y="232331"/>
                  </a:lnTo>
                  <a:lnTo>
                    <a:pt x="240764" y="200424"/>
                  </a:lnTo>
                  <a:lnTo>
                    <a:pt x="267447" y="161245"/>
                  </a:lnTo>
                  <a:lnTo>
                    <a:pt x="283689" y="117959"/>
                  </a:lnTo>
                  <a:lnTo>
                    <a:pt x="289174" y="73735"/>
                  </a:lnTo>
                  <a:lnTo>
                    <a:pt x="288965" y="65191"/>
                  </a:lnTo>
                  <a:lnTo>
                    <a:pt x="298337" y="57755"/>
                  </a:lnTo>
                  <a:lnTo>
                    <a:pt x="306994" y="49536"/>
                  </a:lnTo>
                  <a:lnTo>
                    <a:pt x="314887" y="40585"/>
                  </a:lnTo>
                  <a:lnTo>
                    <a:pt x="321969" y="30951"/>
                  </a:lnTo>
                  <a:lnTo>
                    <a:pt x="312926" y="34570"/>
                  </a:lnTo>
                  <a:lnTo>
                    <a:pt x="303574" y="37526"/>
                  </a:lnTo>
                  <a:lnTo>
                    <a:pt x="293936" y="39797"/>
                  </a:lnTo>
                  <a:lnTo>
                    <a:pt x="284033" y="41359"/>
                  </a:lnTo>
                  <a:lnTo>
                    <a:pt x="293632" y="34367"/>
                  </a:lnTo>
                  <a:lnTo>
                    <a:pt x="301819" y="25801"/>
                  </a:lnTo>
                  <a:lnTo>
                    <a:pt x="308374" y="15878"/>
                  </a:lnTo>
                  <a:lnTo>
                    <a:pt x="313079" y="4816"/>
                  </a:lnTo>
                  <a:lnTo>
                    <a:pt x="303131" y="10158"/>
                  </a:lnTo>
                  <a:lnTo>
                    <a:pt x="292784" y="14626"/>
                  </a:lnTo>
                  <a:lnTo>
                    <a:pt x="282095" y="18196"/>
                  </a:lnTo>
                  <a:lnTo>
                    <a:pt x="271122" y="20847"/>
                  </a:lnTo>
                  <a:lnTo>
                    <a:pt x="261181" y="12174"/>
                  </a:lnTo>
                  <a:lnTo>
                    <a:pt x="249625" y="5609"/>
                  </a:lnTo>
                  <a:lnTo>
                    <a:pt x="236767" y="1452"/>
                  </a:lnTo>
                  <a:lnTo>
                    <a:pt x="2229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pl-PL"/>
            </a:p>
          </p:txBody>
        </p:sp>
      </p:grpSp>
      <p:sp>
        <p:nvSpPr>
          <p:cNvPr id="18" name="object 18">
            <a:extLst>
              <a:ext uri="{FF2B5EF4-FFF2-40B4-BE49-F238E27FC236}">
                <a16:creationId xmlns:a16="http://schemas.microsoft.com/office/drawing/2014/main" id="{0E7482F4-8B00-42A8-A7FA-90C4B19D7976}"/>
              </a:ext>
            </a:extLst>
          </p:cNvPr>
          <p:cNvSpPr txBox="1"/>
          <p:nvPr/>
        </p:nvSpPr>
        <p:spPr>
          <a:xfrm>
            <a:off x="10460038" y="8594725"/>
            <a:ext cx="1930400" cy="228600"/>
          </a:xfrm>
          <a:prstGeom prst="rect">
            <a:avLst/>
          </a:prstGeom>
        </p:spPr>
        <p:txBody>
          <a:bodyPr lIns="0" tIns="16510" rIns="0" bIns="0">
            <a:spAutoFit/>
          </a:bodyPr>
          <a:lstStyle/>
          <a:p>
            <a:pPr marL="12700" eaLnBrk="1" fontAlgn="auto" hangingPunct="1">
              <a:spcBef>
                <a:spcPts val="130"/>
              </a:spcBef>
              <a:spcAft>
                <a:spcPts val="0"/>
              </a:spcAft>
              <a:defRPr/>
            </a:pPr>
            <a:r>
              <a:rPr sz="1300" b="1" spc="10" dirty="0">
                <a:latin typeface="OpenSans-Semibold"/>
                <a:cs typeface="OpenSans-Semibold"/>
              </a:rPr>
              <a:t>ministerstwo–finansów</a:t>
            </a:r>
            <a:endParaRPr sz="1300">
              <a:latin typeface="OpenSans-Semibold"/>
              <a:cs typeface="OpenSans-Semibold"/>
            </a:endParaRPr>
          </a:p>
        </p:txBody>
      </p:sp>
      <p:sp>
        <p:nvSpPr>
          <p:cNvPr id="11272" name="object 19">
            <a:extLst>
              <a:ext uri="{FF2B5EF4-FFF2-40B4-BE49-F238E27FC236}">
                <a16:creationId xmlns:a16="http://schemas.microsoft.com/office/drawing/2014/main" id="{EDC4D362-3931-421B-839C-4156A5129AAE}"/>
              </a:ext>
            </a:extLst>
          </p:cNvPr>
          <p:cNvSpPr>
            <a:spLocks/>
          </p:cNvSpPr>
          <p:nvPr/>
        </p:nvSpPr>
        <p:spPr bwMode="auto">
          <a:xfrm>
            <a:off x="9756775" y="8461375"/>
            <a:ext cx="503238" cy="501650"/>
          </a:xfrm>
          <a:custGeom>
            <a:avLst/>
            <a:gdLst>
              <a:gd name="T0" fmla="*/ 210664 w 502284"/>
              <a:gd name="T1" fmla="*/ 3985 h 502284"/>
              <a:gd name="T2" fmla="*/ 127199 w 502284"/>
              <a:gd name="T3" fmla="*/ 33764 h 502284"/>
              <a:gd name="T4" fmla="*/ 60395 w 502284"/>
              <a:gd name="T5" fmla="*/ 87969 h 502284"/>
              <a:gd name="T6" fmla="*/ 16056 w 502284"/>
              <a:gd name="T7" fmla="*/ 161008 h 502284"/>
              <a:gd name="T8" fmla="*/ 121 w 502284"/>
              <a:gd name="T9" fmla="*/ 245849 h 502284"/>
              <a:gd name="T10" fmla="*/ 4130 w 502284"/>
              <a:gd name="T11" fmla="*/ 291746 h 502284"/>
              <a:gd name="T12" fmla="*/ 35054 w 502284"/>
              <a:gd name="T13" fmla="*/ 372113 h 502284"/>
              <a:gd name="T14" fmla="*/ 91353 w 502284"/>
              <a:gd name="T15" fmla="*/ 436435 h 502284"/>
              <a:gd name="T16" fmla="*/ 167211 w 502284"/>
              <a:gd name="T17" fmla="*/ 479126 h 502284"/>
              <a:gd name="T18" fmla="*/ 256713 w 502284"/>
              <a:gd name="T19" fmla="*/ 494588 h 502284"/>
              <a:gd name="T20" fmla="*/ 303003 w 502284"/>
              <a:gd name="T21" fmla="*/ 490613 h 502284"/>
              <a:gd name="T22" fmla="*/ 386475 w 502284"/>
              <a:gd name="T23" fmla="*/ 460833 h 502284"/>
              <a:gd name="T24" fmla="*/ 453284 w 502284"/>
              <a:gd name="T25" fmla="*/ 406628 h 502284"/>
              <a:gd name="T26" fmla="*/ 481218 w 502284"/>
              <a:gd name="T27" fmla="*/ 366856 h 502284"/>
              <a:gd name="T28" fmla="*/ 131908 w 502284"/>
              <a:gd name="T29" fmla="*/ 191437 h 502284"/>
              <a:gd name="T30" fmla="*/ 297517 w 502284"/>
              <a:gd name="T31" fmla="*/ 189705 h 502284"/>
              <a:gd name="T32" fmla="*/ 333358 w 502284"/>
              <a:gd name="T33" fmla="*/ 186085 h 502284"/>
              <a:gd name="T34" fmla="*/ 499746 w 502284"/>
              <a:gd name="T35" fmla="*/ 168458 h 502284"/>
              <a:gd name="T36" fmla="*/ 146859 w 502284"/>
              <a:gd name="T37" fmla="*/ 165916 h 502284"/>
              <a:gd name="T38" fmla="*/ 129110 w 502284"/>
              <a:gd name="T39" fmla="*/ 148696 h 502284"/>
              <a:gd name="T40" fmla="*/ 129110 w 502284"/>
              <a:gd name="T41" fmla="*/ 123499 h 502284"/>
              <a:gd name="T42" fmla="*/ 146859 w 502284"/>
              <a:gd name="T43" fmla="*/ 106275 h 502284"/>
              <a:gd name="T44" fmla="*/ 464854 w 502284"/>
              <a:gd name="T45" fmla="*/ 103732 h 502284"/>
              <a:gd name="T46" fmla="*/ 422324 w 502284"/>
              <a:gd name="T47" fmla="*/ 58162 h 502284"/>
              <a:gd name="T48" fmla="*/ 346458 w 502284"/>
              <a:gd name="T49" fmla="*/ 15468 h 502284"/>
              <a:gd name="T50" fmla="*/ 256831 w 502284"/>
              <a:gd name="T51" fmla="*/ 0 h 502284"/>
              <a:gd name="T52" fmla="*/ 188307 w 502284"/>
              <a:gd name="T53" fmla="*/ 191437 h 502284"/>
              <a:gd name="T54" fmla="*/ 224364 w 502284"/>
              <a:gd name="T55" fmla="*/ 366856 h 502284"/>
              <a:gd name="T56" fmla="*/ 312824 w 502284"/>
              <a:gd name="T57" fmla="*/ 235422 h 502284"/>
              <a:gd name="T58" fmla="*/ 287169 w 502284"/>
              <a:gd name="T59" fmla="*/ 245849 h 502284"/>
              <a:gd name="T60" fmla="*/ 278450 w 502284"/>
              <a:gd name="T61" fmla="*/ 274769 h 502284"/>
              <a:gd name="T62" fmla="*/ 343524 w 502284"/>
              <a:gd name="T63" fmla="*/ 366856 h 502284"/>
              <a:gd name="T64" fmla="*/ 341645 w 502284"/>
              <a:gd name="T65" fmla="*/ 257969 h 502284"/>
              <a:gd name="T66" fmla="*/ 326374 w 502284"/>
              <a:gd name="T67" fmla="*/ 238020 h 502284"/>
              <a:gd name="T68" fmla="*/ 504773 w 502284"/>
              <a:gd name="T69" fmla="*/ 186085 h 502284"/>
              <a:gd name="T70" fmla="*/ 360015 w 502284"/>
              <a:gd name="T71" fmla="*/ 190367 h 502284"/>
              <a:gd name="T72" fmla="*/ 394720 w 502284"/>
              <a:gd name="T73" fmla="*/ 225073 h 502284"/>
              <a:gd name="T74" fmla="*/ 399644 w 502284"/>
              <a:gd name="T75" fmla="*/ 366856 h 502284"/>
              <a:gd name="T76" fmla="*/ 497625 w 502284"/>
              <a:gd name="T77" fmla="*/ 333586 h 502284"/>
              <a:gd name="T78" fmla="*/ 513685 w 502284"/>
              <a:gd name="T79" fmla="*/ 247409 h 502284"/>
              <a:gd name="T80" fmla="*/ 509554 w 502284"/>
              <a:gd name="T81" fmla="*/ 202844 h 502284"/>
              <a:gd name="T82" fmla="*/ 295691 w 502284"/>
              <a:gd name="T83" fmla="*/ 191437 h 502284"/>
              <a:gd name="T84" fmla="*/ 278450 w 502284"/>
              <a:gd name="T85" fmla="*/ 215053 h 502284"/>
              <a:gd name="T86" fmla="*/ 295691 w 502284"/>
              <a:gd name="T87" fmla="*/ 191437 h 502284"/>
              <a:gd name="T88" fmla="*/ 159834 w 502284"/>
              <a:gd name="T89" fmla="*/ 103732 h 502284"/>
              <a:gd name="T90" fmla="*/ 183418 w 502284"/>
              <a:gd name="T91" fmla="*/ 113211 h 502284"/>
              <a:gd name="T92" fmla="*/ 193191 w 502284"/>
              <a:gd name="T93" fmla="*/ 136095 h 502284"/>
              <a:gd name="T94" fmla="*/ 183421 w 502284"/>
              <a:gd name="T95" fmla="*/ 158984 h 502284"/>
              <a:gd name="T96" fmla="*/ 159834 w 502284"/>
              <a:gd name="T97" fmla="*/ 168458 h 502284"/>
              <a:gd name="T98" fmla="*/ 497621 w 502284"/>
              <a:gd name="T99" fmla="*/ 161008 h 502284"/>
              <a:gd name="T100" fmla="*/ 464854 w 502284"/>
              <a:gd name="T101" fmla="*/ 103732 h 502284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502284" h="502284">
                <a:moveTo>
                  <a:pt x="251049" y="0"/>
                </a:moveTo>
                <a:lnTo>
                  <a:pt x="205921" y="4045"/>
                </a:lnTo>
                <a:lnTo>
                  <a:pt x="163447" y="15708"/>
                </a:lnTo>
                <a:lnTo>
                  <a:pt x="124335" y="34280"/>
                </a:lnTo>
                <a:lnTo>
                  <a:pt x="89295" y="59051"/>
                </a:lnTo>
                <a:lnTo>
                  <a:pt x="59036" y="89312"/>
                </a:lnTo>
                <a:lnTo>
                  <a:pt x="34266" y="124353"/>
                </a:lnTo>
                <a:lnTo>
                  <a:pt x="15696" y="163467"/>
                </a:lnTo>
                <a:lnTo>
                  <a:pt x="4034" y="205942"/>
                </a:lnTo>
                <a:lnTo>
                  <a:pt x="121" y="249603"/>
                </a:lnTo>
                <a:lnTo>
                  <a:pt x="0" y="251187"/>
                </a:lnTo>
                <a:lnTo>
                  <a:pt x="4034" y="296202"/>
                </a:lnTo>
                <a:lnTo>
                  <a:pt x="15696" y="338680"/>
                </a:lnTo>
                <a:lnTo>
                  <a:pt x="34266" y="377795"/>
                </a:lnTo>
                <a:lnTo>
                  <a:pt x="59036" y="412838"/>
                </a:lnTo>
                <a:lnTo>
                  <a:pt x="89295" y="443100"/>
                </a:lnTo>
                <a:lnTo>
                  <a:pt x="124335" y="467871"/>
                </a:lnTo>
                <a:lnTo>
                  <a:pt x="163447" y="486443"/>
                </a:lnTo>
                <a:lnTo>
                  <a:pt x="205921" y="498106"/>
                </a:lnTo>
                <a:lnTo>
                  <a:pt x="250933" y="502141"/>
                </a:lnTo>
                <a:lnTo>
                  <a:pt x="251166" y="502141"/>
                </a:lnTo>
                <a:lnTo>
                  <a:pt x="296181" y="498106"/>
                </a:lnTo>
                <a:lnTo>
                  <a:pt x="338659" y="486443"/>
                </a:lnTo>
                <a:lnTo>
                  <a:pt x="377774" y="467871"/>
                </a:lnTo>
                <a:lnTo>
                  <a:pt x="412817" y="443100"/>
                </a:lnTo>
                <a:lnTo>
                  <a:pt x="443079" y="412838"/>
                </a:lnTo>
                <a:lnTo>
                  <a:pt x="467850" y="377795"/>
                </a:lnTo>
                <a:lnTo>
                  <a:pt x="470384" y="372459"/>
                </a:lnTo>
                <a:lnTo>
                  <a:pt x="128938" y="372459"/>
                </a:lnTo>
                <a:lnTo>
                  <a:pt x="128938" y="194360"/>
                </a:lnTo>
                <a:lnTo>
                  <a:pt x="289036" y="194360"/>
                </a:lnTo>
                <a:lnTo>
                  <a:pt x="290818" y="192602"/>
                </a:lnTo>
                <a:lnTo>
                  <a:pt x="303770" y="189385"/>
                </a:lnTo>
                <a:lnTo>
                  <a:pt x="325853" y="188926"/>
                </a:lnTo>
                <a:lnTo>
                  <a:pt x="493410" y="188926"/>
                </a:lnTo>
                <a:lnTo>
                  <a:pt x="488495" y="171031"/>
                </a:lnTo>
                <a:lnTo>
                  <a:pt x="156236" y="171031"/>
                </a:lnTo>
                <a:lnTo>
                  <a:pt x="143553" y="168450"/>
                </a:lnTo>
                <a:lnTo>
                  <a:pt x="133192" y="161411"/>
                </a:lnTo>
                <a:lnTo>
                  <a:pt x="126203" y="150967"/>
                </a:lnTo>
                <a:lnTo>
                  <a:pt x="123640" y="138173"/>
                </a:lnTo>
                <a:lnTo>
                  <a:pt x="126203" y="125384"/>
                </a:lnTo>
                <a:lnTo>
                  <a:pt x="133192" y="114940"/>
                </a:lnTo>
                <a:lnTo>
                  <a:pt x="143553" y="107898"/>
                </a:lnTo>
                <a:lnTo>
                  <a:pt x="156236" y="105316"/>
                </a:lnTo>
                <a:lnTo>
                  <a:pt x="454388" y="105316"/>
                </a:lnTo>
                <a:lnTo>
                  <a:pt x="443074" y="89312"/>
                </a:lnTo>
                <a:lnTo>
                  <a:pt x="412814" y="59051"/>
                </a:lnTo>
                <a:lnTo>
                  <a:pt x="377772" y="34280"/>
                </a:lnTo>
                <a:lnTo>
                  <a:pt x="338658" y="15708"/>
                </a:lnTo>
                <a:lnTo>
                  <a:pt x="296181" y="4045"/>
                </a:lnTo>
                <a:lnTo>
                  <a:pt x="251049" y="0"/>
                </a:lnTo>
                <a:close/>
              </a:path>
              <a:path w="502284" h="502284">
                <a:moveTo>
                  <a:pt x="219312" y="194360"/>
                </a:moveTo>
                <a:lnTo>
                  <a:pt x="184067" y="194360"/>
                </a:lnTo>
                <a:lnTo>
                  <a:pt x="184067" y="372459"/>
                </a:lnTo>
                <a:lnTo>
                  <a:pt x="219312" y="372459"/>
                </a:lnTo>
                <a:lnTo>
                  <a:pt x="219312" y="194360"/>
                </a:lnTo>
                <a:close/>
              </a:path>
              <a:path w="502284" h="502284">
                <a:moveTo>
                  <a:pt x="305781" y="239018"/>
                </a:moveTo>
                <a:lnTo>
                  <a:pt x="291223" y="241739"/>
                </a:lnTo>
                <a:lnTo>
                  <a:pt x="280707" y="249603"/>
                </a:lnTo>
                <a:lnTo>
                  <a:pt x="274327" y="262161"/>
                </a:lnTo>
                <a:lnTo>
                  <a:pt x="272180" y="278965"/>
                </a:lnTo>
                <a:lnTo>
                  <a:pt x="272180" y="372459"/>
                </a:lnTo>
                <a:lnTo>
                  <a:pt x="335790" y="372459"/>
                </a:lnTo>
                <a:lnTo>
                  <a:pt x="335790" y="278965"/>
                </a:lnTo>
                <a:lnTo>
                  <a:pt x="333954" y="261909"/>
                </a:lnTo>
                <a:lnTo>
                  <a:pt x="328391" y="249379"/>
                </a:lnTo>
                <a:lnTo>
                  <a:pt x="319026" y="241655"/>
                </a:lnTo>
                <a:lnTo>
                  <a:pt x="305781" y="239018"/>
                </a:lnTo>
                <a:close/>
              </a:path>
              <a:path w="502284" h="502284">
                <a:moveTo>
                  <a:pt x="493410" y="188926"/>
                </a:moveTo>
                <a:lnTo>
                  <a:pt x="325853" y="188926"/>
                </a:lnTo>
                <a:lnTo>
                  <a:pt x="351911" y="193275"/>
                </a:lnTo>
                <a:lnTo>
                  <a:pt x="372414" y="206421"/>
                </a:lnTo>
                <a:lnTo>
                  <a:pt x="385834" y="228510"/>
                </a:lnTo>
                <a:lnTo>
                  <a:pt x="390647" y="259688"/>
                </a:lnTo>
                <a:lnTo>
                  <a:pt x="390647" y="372459"/>
                </a:lnTo>
                <a:lnTo>
                  <a:pt x="470384" y="372459"/>
                </a:lnTo>
                <a:lnTo>
                  <a:pt x="486422" y="338680"/>
                </a:lnTo>
                <a:lnTo>
                  <a:pt x="498085" y="296202"/>
                </a:lnTo>
                <a:lnTo>
                  <a:pt x="502120" y="251187"/>
                </a:lnTo>
                <a:lnTo>
                  <a:pt x="501979" y="249379"/>
                </a:lnTo>
                <a:lnTo>
                  <a:pt x="498083" y="205942"/>
                </a:lnTo>
                <a:lnTo>
                  <a:pt x="493410" y="188926"/>
                </a:lnTo>
                <a:close/>
              </a:path>
              <a:path w="502284" h="502284">
                <a:moveTo>
                  <a:pt x="289036" y="194360"/>
                </a:moveTo>
                <a:lnTo>
                  <a:pt x="272180" y="194360"/>
                </a:lnTo>
                <a:lnTo>
                  <a:pt x="272180" y="218338"/>
                </a:lnTo>
                <a:lnTo>
                  <a:pt x="281965" y="201334"/>
                </a:lnTo>
                <a:lnTo>
                  <a:pt x="289036" y="194360"/>
                </a:lnTo>
                <a:close/>
              </a:path>
              <a:path w="502284" h="502284">
                <a:moveTo>
                  <a:pt x="454388" y="105316"/>
                </a:moveTo>
                <a:lnTo>
                  <a:pt x="156236" y="105316"/>
                </a:lnTo>
                <a:lnTo>
                  <a:pt x="168924" y="107898"/>
                </a:lnTo>
                <a:lnTo>
                  <a:pt x="179289" y="114940"/>
                </a:lnTo>
                <a:lnTo>
                  <a:pt x="186278" y="125384"/>
                </a:lnTo>
                <a:lnTo>
                  <a:pt x="188842" y="138173"/>
                </a:lnTo>
                <a:lnTo>
                  <a:pt x="186280" y="150967"/>
                </a:lnTo>
                <a:lnTo>
                  <a:pt x="179292" y="161411"/>
                </a:lnTo>
                <a:lnTo>
                  <a:pt x="168928" y="168450"/>
                </a:lnTo>
                <a:lnTo>
                  <a:pt x="156236" y="171031"/>
                </a:lnTo>
                <a:lnTo>
                  <a:pt x="488495" y="171031"/>
                </a:lnTo>
                <a:lnTo>
                  <a:pt x="486418" y="163467"/>
                </a:lnTo>
                <a:lnTo>
                  <a:pt x="467846" y="124353"/>
                </a:lnTo>
                <a:lnTo>
                  <a:pt x="454388" y="105316"/>
                </a:lnTo>
                <a:close/>
              </a:path>
            </a:pathLst>
          </a:custGeom>
          <a:solidFill>
            <a:srgbClr val="EA27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pl-PL"/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7A1B704F-97BF-4BE2-A00A-30F18555369B}"/>
              </a:ext>
            </a:extLst>
          </p:cNvPr>
          <p:cNvSpPr txBox="1"/>
          <p:nvPr/>
        </p:nvSpPr>
        <p:spPr>
          <a:xfrm>
            <a:off x="2749550" y="8469313"/>
            <a:ext cx="2716213" cy="463550"/>
          </a:xfrm>
          <a:prstGeom prst="rect">
            <a:avLst/>
          </a:prstGeom>
        </p:spPr>
        <p:txBody>
          <a:bodyPr lIns="0" tIns="33020" rIns="0" bIns="0">
            <a:spAutoFit/>
          </a:bodyPr>
          <a:lstStyle/>
          <a:p>
            <a:pPr marL="12700" eaLnBrk="1" fontAlgn="auto" hangingPunct="1">
              <a:spcBef>
                <a:spcPts val="260"/>
              </a:spcBef>
              <a:spcAft>
                <a:spcPts val="0"/>
              </a:spcAft>
              <a:defRPr/>
            </a:pPr>
            <a:r>
              <a:rPr sz="1300" b="1" spc="15" dirty="0">
                <a:latin typeface="OpenSans-Semibold"/>
                <a:cs typeface="OpenSans-Semibold"/>
              </a:rPr>
              <a:t>MinisterstwoFinansow</a:t>
            </a:r>
            <a:endParaRPr sz="1300">
              <a:latin typeface="OpenSans-Semibold"/>
              <a:cs typeface="OpenSans-Semibold"/>
            </a:endParaRPr>
          </a:p>
          <a:p>
            <a:pPr marL="12700" eaLnBrk="1" fontAlgn="auto" hangingPunct="1">
              <a:spcBef>
                <a:spcPts val="165"/>
              </a:spcBef>
              <a:spcAft>
                <a:spcPts val="0"/>
              </a:spcAft>
              <a:defRPr/>
            </a:pPr>
            <a:r>
              <a:rPr sz="1300" b="1" spc="10" dirty="0">
                <a:latin typeface="OpenSans-Semibold"/>
                <a:cs typeface="OpenSans-Semibold"/>
              </a:rPr>
              <a:t>Krajowa</a:t>
            </a:r>
            <a:r>
              <a:rPr sz="1300" b="1" dirty="0">
                <a:latin typeface="OpenSans-Semibold"/>
                <a:cs typeface="OpenSans-Semibold"/>
              </a:rPr>
              <a:t> </a:t>
            </a:r>
            <a:r>
              <a:rPr sz="1300" b="1" spc="10" dirty="0">
                <a:latin typeface="OpenSans-Semibold"/>
                <a:cs typeface="OpenSans-Semibold"/>
              </a:rPr>
              <a:t>Administracja</a:t>
            </a:r>
            <a:r>
              <a:rPr sz="1300" b="1" spc="5" dirty="0">
                <a:latin typeface="OpenSans-Semibold"/>
                <a:cs typeface="OpenSans-Semibold"/>
              </a:rPr>
              <a:t> </a:t>
            </a:r>
            <a:r>
              <a:rPr sz="1300" b="1" spc="15" dirty="0">
                <a:latin typeface="OpenSans-Semibold"/>
                <a:cs typeface="OpenSans-Semibold"/>
              </a:rPr>
              <a:t>Skarbowa</a:t>
            </a:r>
            <a:endParaRPr sz="1300">
              <a:latin typeface="OpenSans-Semibold"/>
              <a:cs typeface="OpenSans-Semibold"/>
            </a:endParaRPr>
          </a:p>
        </p:txBody>
      </p:sp>
      <p:grpSp>
        <p:nvGrpSpPr>
          <p:cNvPr id="11274" name="object 21">
            <a:extLst>
              <a:ext uri="{FF2B5EF4-FFF2-40B4-BE49-F238E27FC236}">
                <a16:creationId xmlns:a16="http://schemas.microsoft.com/office/drawing/2014/main" id="{31108516-5716-4B3D-B2D6-BFEEC282CAE0}"/>
              </a:ext>
            </a:extLst>
          </p:cNvPr>
          <p:cNvGrpSpPr>
            <a:grpSpLocks/>
          </p:cNvGrpSpPr>
          <p:nvPr/>
        </p:nvGrpSpPr>
        <p:grpSpPr bwMode="auto">
          <a:xfrm>
            <a:off x="2093913" y="8461375"/>
            <a:ext cx="504825" cy="501650"/>
            <a:chOff x="2094182" y="8460938"/>
            <a:chExt cx="504190" cy="502284"/>
          </a:xfrm>
        </p:grpSpPr>
        <p:sp>
          <p:nvSpPr>
            <p:cNvPr id="11281" name="object 22">
              <a:extLst>
                <a:ext uri="{FF2B5EF4-FFF2-40B4-BE49-F238E27FC236}">
                  <a16:creationId xmlns:a16="http://schemas.microsoft.com/office/drawing/2014/main" id="{508AD681-FC78-4A28-93E2-8589614A3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4182" y="8460938"/>
              <a:ext cx="502284" cy="502284"/>
            </a:xfrm>
            <a:custGeom>
              <a:avLst/>
              <a:gdLst>
                <a:gd name="T0" fmla="*/ 251070 w 502285"/>
                <a:gd name="T1" fmla="*/ 0 h 502284"/>
                <a:gd name="T2" fmla="*/ 205939 w 502285"/>
                <a:gd name="T3" fmla="*/ 4044 h 502284"/>
                <a:gd name="T4" fmla="*/ 163462 w 502285"/>
                <a:gd name="T5" fmla="*/ 15707 h 502284"/>
                <a:gd name="T6" fmla="*/ 124349 w 502285"/>
                <a:gd name="T7" fmla="*/ 34277 h 502284"/>
                <a:gd name="T8" fmla="*/ 89307 w 502285"/>
                <a:gd name="T9" fmla="*/ 59047 h 502284"/>
                <a:gd name="T10" fmla="*/ 59047 w 502285"/>
                <a:gd name="T11" fmla="*/ 89307 h 502284"/>
                <a:gd name="T12" fmla="*/ 34277 w 502285"/>
                <a:gd name="T13" fmla="*/ 124349 h 502284"/>
                <a:gd name="T14" fmla="*/ 15707 w 502285"/>
                <a:gd name="T15" fmla="*/ 163462 h 502284"/>
                <a:gd name="T16" fmla="*/ 4044 w 502285"/>
                <a:gd name="T17" fmla="*/ 205939 h 502284"/>
                <a:gd name="T18" fmla="*/ 0 w 502285"/>
                <a:gd name="T19" fmla="*/ 251070 h 502284"/>
                <a:gd name="T20" fmla="*/ 4044 w 502285"/>
                <a:gd name="T21" fmla="*/ 296202 h 502284"/>
                <a:gd name="T22" fmla="*/ 15707 w 502285"/>
                <a:gd name="T23" fmla="*/ 338678 h 502284"/>
                <a:gd name="T24" fmla="*/ 34277 w 502285"/>
                <a:gd name="T25" fmla="*/ 377792 h 502284"/>
                <a:gd name="T26" fmla="*/ 59047 w 502285"/>
                <a:gd name="T27" fmla="*/ 412834 h 502284"/>
                <a:gd name="T28" fmla="*/ 89307 w 502285"/>
                <a:gd name="T29" fmla="*/ 443094 h 502284"/>
                <a:gd name="T30" fmla="*/ 124349 w 502285"/>
                <a:gd name="T31" fmla="*/ 467863 h 502284"/>
                <a:gd name="T32" fmla="*/ 163462 w 502285"/>
                <a:gd name="T33" fmla="*/ 486434 h 502284"/>
                <a:gd name="T34" fmla="*/ 205939 w 502285"/>
                <a:gd name="T35" fmla="*/ 498096 h 502284"/>
                <a:gd name="T36" fmla="*/ 251070 w 502285"/>
                <a:gd name="T37" fmla="*/ 502141 h 502284"/>
                <a:gd name="T38" fmla="*/ 296190 w 502285"/>
                <a:gd name="T39" fmla="*/ 498096 h 502284"/>
                <a:gd name="T40" fmla="*/ 338666 w 502285"/>
                <a:gd name="T41" fmla="*/ 486434 h 502284"/>
                <a:gd name="T42" fmla="*/ 377780 w 502285"/>
                <a:gd name="T43" fmla="*/ 467863 h 502284"/>
                <a:gd name="T44" fmla="*/ 412822 w 502285"/>
                <a:gd name="T45" fmla="*/ 443094 h 502284"/>
                <a:gd name="T46" fmla="*/ 443082 w 502285"/>
                <a:gd name="T47" fmla="*/ 412834 h 502284"/>
                <a:gd name="T48" fmla="*/ 467851 w 502285"/>
                <a:gd name="T49" fmla="*/ 377792 h 502284"/>
                <a:gd name="T50" fmla="*/ 486422 w 502285"/>
                <a:gd name="T51" fmla="*/ 338678 h 502284"/>
                <a:gd name="T52" fmla="*/ 498084 w 502285"/>
                <a:gd name="T53" fmla="*/ 296202 h 502284"/>
                <a:gd name="T54" fmla="*/ 502129 w 502285"/>
                <a:gd name="T55" fmla="*/ 251070 h 502284"/>
                <a:gd name="T56" fmla="*/ 498084 w 502285"/>
                <a:gd name="T57" fmla="*/ 205939 h 502284"/>
                <a:gd name="T58" fmla="*/ 486422 w 502285"/>
                <a:gd name="T59" fmla="*/ 163462 h 502284"/>
                <a:gd name="T60" fmla="*/ 467851 w 502285"/>
                <a:gd name="T61" fmla="*/ 124349 h 502284"/>
                <a:gd name="T62" fmla="*/ 443082 w 502285"/>
                <a:gd name="T63" fmla="*/ 89307 h 502284"/>
                <a:gd name="T64" fmla="*/ 412822 w 502285"/>
                <a:gd name="T65" fmla="*/ 59047 h 502284"/>
                <a:gd name="T66" fmla="*/ 377780 w 502285"/>
                <a:gd name="T67" fmla="*/ 34277 h 502284"/>
                <a:gd name="T68" fmla="*/ 338666 w 502285"/>
                <a:gd name="T69" fmla="*/ 15707 h 502284"/>
                <a:gd name="T70" fmla="*/ 296190 w 502285"/>
                <a:gd name="T71" fmla="*/ 4044 h 502284"/>
                <a:gd name="T72" fmla="*/ 251070 w 502285"/>
                <a:gd name="T73" fmla="*/ 0 h 50228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02285" h="502284">
                  <a:moveTo>
                    <a:pt x="251070" y="0"/>
                  </a:moveTo>
                  <a:lnTo>
                    <a:pt x="205939" y="4044"/>
                  </a:lnTo>
                  <a:lnTo>
                    <a:pt x="163462" y="15707"/>
                  </a:lnTo>
                  <a:lnTo>
                    <a:pt x="124349" y="34277"/>
                  </a:lnTo>
                  <a:lnTo>
                    <a:pt x="89307" y="59047"/>
                  </a:lnTo>
                  <a:lnTo>
                    <a:pt x="59047" y="89307"/>
                  </a:lnTo>
                  <a:lnTo>
                    <a:pt x="34277" y="124349"/>
                  </a:lnTo>
                  <a:lnTo>
                    <a:pt x="15707" y="163462"/>
                  </a:lnTo>
                  <a:lnTo>
                    <a:pt x="4044" y="205939"/>
                  </a:lnTo>
                  <a:lnTo>
                    <a:pt x="0" y="251070"/>
                  </a:lnTo>
                  <a:lnTo>
                    <a:pt x="4044" y="296202"/>
                  </a:lnTo>
                  <a:lnTo>
                    <a:pt x="15707" y="338678"/>
                  </a:lnTo>
                  <a:lnTo>
                    <a:pt x="34277" y="377792"/>
                  </a:lnTo>
                  <a:lnTo>
                    <a:pt x="59047" y="412834"/>
                  </a:lnTo>
                  <a:lnTo>
                    <a:pt x="89307" y="443094"/>
                  </a:lnTo>
                  <a:lnTo>
                    <a:pt x="124349" y="467863"/>
                  </a:lnTo>
                  <a:lnTo>
                    <a:pt x="163462" y="486434"/>
                  </a:lnTo>
                  <a:lnTo>
                    <a:pt x="205939" y="498096"/>
                  </a:lnTo>
                  <a:lnTo>
                    <a:pt x="251070" y="502141"/>
                  </a:lnTo>
                  <a:lnTo>
                    <a:pt x="296202" y="498096"/>
                  </a:lnTo>
                  <a:lnTo>
                    <a:pt x="338678" y="486434"/>
                  </a:lnTo>
                  <a:lnTo>
                    <a:pt x="377792" y="467863"/>
                  </a:lnTo>
                  <a:lnTo>
                    <a:pt x="412834" y="443094"/>
                  </a:lnTo>
                  <a:lnTo>
                    <a:pt x="443094" y="412834"/>
                  </a:lnTo>
                  <a:lnTo>
                    <a:pt x="467863" y="377792"/>
                  </a:lnTo>
                  <a:lnTo>
                    <a:pt x="486434" y="338678"/>
                  </a:lnTo>
                  <a:lnTo>
                    <a:pt x="498096" y="296202"/>
                  </a:lnTo>
                  <a:lnTo>
                    <a:pt x="502141" y="251070"/>
                  </a:lnTo>
                  <a:lnTo>
                    <a:pt x="498096" y="205939"/>
                  </a:lnTo>
                  <a:lnTo>
                    <a:pt x="486434" y="163462"/>
                  </a:lnTo>
                  <a:lnTo>
                    <a:pt x="467863" y="124349"/>
                  </a:lnTo>
                  <a:lnTo>
                    <a:pt x="443094" y="89307"/>
                  </a:lnTo>
                  <a:lnTo>
                    <a:pt x="412834" y="59047"/>
                  </a:lnTo>
                  <a:lnTo>
                    <a:pt x="377792" y="34277"/>
                  </a:lnTo>
                  <a:lnTo>
                    <a:pt x="338678" y="15707"/>
                  </a:lnTo>
                  <a:lnTo>
                    <a:pt x="296202" y="4044"/>
                  </a:lnTo>
                  <a:lnTo>
                    <a:pt x="251070" y="0"/>
                  </a:lnTo>
                  <a:close/>
                </a:path>
              </a:pathLst>
            </a:custGeom>
            <a:solidFill>
              <a:srgbClr val="EA2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pl-PL"/>
            </a:p>
          </p:txBody>
        </p:sp>
        <p:sp>
          <p:nvSpPr>
            <p:cNvPr id="11282" name="object 23">
              <a:extLst>
                <a:ext uri="{FF2B5EF4-FFF2-40B4-BE49-F238E27FC236}">
                  <a16:creationId xmlns:a16="http://schemas.microsoft.com/office/drawing/2014/main" id="{0849C8F2-4000-4731-88B2-D8D4E870EA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0092" y="8460949"/>
              <a:ext cx="388620" cy="502284"/>
            </a:xfrm>
            <a:custGeom>
              <a:avLst/>
              <a:gdLst>
                <a:gd name="T0" fmla="*/ 270318 w 388619"/>
                <a:gd name="T1" fmla="*/ 195999 h 502284"/>
                <a:gd name="T2" fmla="*/ 244944 w 388619"/>
                <a:gd name="T3" fmla="*/ 160959 h 502284"/>
                <a:gd name="T4" fmla="*/ 176415 w 388619"/>
                <a:gd name="T5" fmla="*/ 158165 h 502284"/>
                <a:gd name="T6" fmla="*/ 176415 w 388619"/>
                <a:gd name="T7" fmla="*/ 251917 h 502284"/>
                <a:gd name="T8" fmla="*/ 117678 w 388619"/>
                <a:gd name="T9" fmla="*/ 294132 h 502284"/>
                <a:gd name="T10" fmla="*/ 117144 w 388619"/>
                <a:gd name="T11" fmla="*/ 208965 h 502284"/>
                <a:gd name="T12" fmla="*/ 176415 w 388619"/>
                <a:gd name="T13" fmla="*/ 251917 h 502284"/>
                <a:gd name="T14" fmla="*/ 176415 w 388619"/>
                <a:gd name="T15" fmla="*/ 158165 h 502284"/>
                <a:gd name="T16" fmla="*/ 48717 w 388619"/>
                <a:gd name="T17" fmla="*/ 158216 h 502284"/>
                <a:gd name="T18" fmla="*/ 4381 w 388619"/>
                <a:gd name="T19" fmla="*/ 180619 h 502284"/>
                <a:gd name="T20" fmla="*/ 0 w 388619"/>
                <a:gd name="T21" fmla="*/ 195999 h 502284"/>
                <a:gd name="T22" fmla="*/ 0 w 388619"/>
                <a:gd name="T23" fmla="*/ 307848 h 502284"/>
                <a:gd name="T24" fmla="*/ 4381 w 388619"/>
                <a:gd name="T25" fmla="*/ 322973 h 502284"/>
                <a:gd name="T26" fmla="*/ 15748 w 388619"/>
                <a:gd name="T27" fmla="*/ 334340 h 502284"/>
                <a:gd name="T28" fmla="*/ 31419 w 388619"/>
                <a:gd name="T29" fmla="*/ 341503 h 502284"/>
                <a:gd name="T30" fmla="*/ 48717 w 388619"/>
                <a:gd name="T31" fmla="*/ 344004 h 502284"/>
                <a:gd name="T32" fmla="*/ 228777 w 388619"/>
                <a:gd name="T33" fmla="*/ 344004 h 502284"/>
                <a:gd name="T34" fmla="*/ 244944 w 388619"/>
                <a:gd name="T35" fmla="*/ 341503 h 502284"/>
                <a:gd name="T36" fmla="*/ 258152 w 388619"/>
                <a:gd name="T37" fmla="*/ 334340 h 502284"/>
                <a:gd name="T38" fmla="*/ 267054 w 388619"/>
                <a:gd name="T39" fmla="*/ 322973 h 502284"/>
                <a:gd name="T40" fmla="*/ 270318 w 388619"/>
                <a:gd name="T41" fmla="*/ 307848 h 502284"/>
                <a:gd name="T42" fmla="*/ 270318 w 388619"/>
                <a:gd name="T43" fmla="*/ 294132 h 502284"/>
                <a:gd name="T44" fmla="*/ 270318 w 388619"/>
                <a:gd name="T45" fmla="*/ 208965 h 502284"/>
                <a:gd name="T46" fmla="*/ 270318 w 388619"/>
                <a:gd name="T47" fmla="*/ 195999 h 502284"/>
                <a:gd name="T48" fmla="*/ 388047 w 388619"/>
                <a:gd name="T49" fmla="*/ 251066 h 502284"/>
                <a:gd name="T50" fmla="*/ 383996 w 388619"/>
                <a:gd name="T51" fmla="*/ 205930 h 502284"/>
                <a:gd name="T52" fmla="*/ 372337 w 388619"/>
                <a:gd name="T53" fmla="*/ 163461 h 502284"/>
                <a:gd name="T54" fmla="*/ 353770 w 388619"/>
                <a:gd name="T55" fmla="*/ 124345 h 502284"/>
                <a:gd name="T56" fmla="*/ 328992 w 388619"/>
                <a:gd name="T57" fmla="*/ 89306 h 502284"/>
                <a:gd name="T58" fmla="*/ 298741 w 388619"/>
                <a:gd name="T59" fmla="*/ 59042 h 502284"/>
                <a:gd name="T60" fmla="*/ 263702 w 388619"/>
                <a:gd name="T61" fmla="*/ 34277 h 502284"/>
                <a:gd name="T62" fmla="*/ 224586 w 388619"/>
                <a:gd name="T63" fmla="*/ 15697 h 502284"/>
                <a:gd name="T64" fmla="*/ 182092 w 388619"/>
                <a:gd name="T65" fmla="*/ 4038 h 502284"/>
                <a:gd name="T66" fmla="*/ 136956 w 388619"/>
                <a:gd name="T67" fmla="*/ 0 h 502284"/>
                <a:gd name="T68" fmla="*/ 136512 w 388619"/>
                <a:gd name="T69" fmla="*/ 0 h 502284"/>
                <a:gd name="T70" fmla="*/ 181432 w 388619"/>
                <a:gd name="T71" fmla="*/ 4254 h 502284"/>
                <a:gd name="T72" fmla="*/ 223709 w 388619"/>
                <a:gd name="T73" fmla="*/ 16052 h 502284"/>
                <a:gd name="T74" fmla="*/ 262609 w 388619"/>
                <a:gd name="T75" fmla="*/ 34709 h 502284"/>
                <a:gd name="T76" fmla="*/ 297458 w 388619"/>
                <a:gd name="T77" fmla="*/ 59499 h 502284"/>
                <a:gd name="T78" fmla="*/ 327545 w 388619"/>
                <a:gd name="T79" fmla="*/ 89738 h 502284"/>
                <a:gd name="T80" fmla="*/ 352170 w 388619"/>
                <a:gd name="T81" fmla="*/ 124714 h 502284"/>
                <a:gd name="T82" fmla="*/ 370623 w 388619"/>
                <a:gd name="T83" fmla="*/ 163728 h 502284"/>
                <a:gd name="T84" fmla="*/ 382218 w 388619"/>
                <a:gd name="T85" fmla="*/ 206082 h 502284"/>
                <a:gd name="T86" fmla="*/ 386231 w 388619"/>
                <a:gd name="T87" fmla="*/ 251066 h 502284"/>
                <a:gd name="T88" fmla="*/ 382218 w 388619"/>
                <a:gd name="T89" fmla="*/ 296049 h 502284"/>
                <a:gd name="T90" fmla="*/ 370623 w 388619"/>
                <a:gd name="T91" fmla="*/ 338404 h 502284"/>
                <a:gd name="T92" fmla="*/ 352170 w 388619"/>
                <a:gd name="T93" fmla="*/ 377431 h 502284"/>
                <a:gd name="T94" fmla="*/ 327545 w 388619"/>
                <a:gd name="T95" fmla="*/ 412407 h 502284"/>
                <a:gd name="T96" fmla="*/ 297458 w 388619"/>
                <a:gd name="T97" fmla="*/ 442645 h 502284"/>
                <a:gd name="T98" fmla="*/ 262609 w 388619"/>
                <a:gd name="T99" fmla="*/ 467436 h 502284"/>
                <a:gd name="T100" fmla="*/ 223709 w 388619"/>
                <a:gd name="T101" fmla="*/ 486092 h 502284"/>
                <a:gd name="T102" fmla="*/ 181432 w 388619"/>
                <a:gd name="T103" fmla="*/ 497890 h 502284"/>
                <a:gd name="T104" fmla="*/ 136512 w 388619"/>
                <a:gd name="T105" fmla="*/ 502132 h 502284"/>
                <a:gd name="T106" fmla="*/ 182092 w 388619"/>
                <a:gd name="T107" fmla="*/ 498094 h 502284"/>
                <a:gd name="T108" fmla="*/ 224586 w 388619"/>
                <a:gd name="T109" fmla="*/ 486435 h 502284"/>
                <a:gd name="T110" fmla="*/ 263702 w 388619"/>
                <a:gd name="T111" fmla="*/ 467855 h 502284"/>
                <a:gd name="T112" fmla="*/ 298741 w 388619"/>
                <a:gd name="T113" fmla="*/ 443090 h 502284"/>
                <a:gd name="T114" fmla="*/ 328992 w 388619"/>
                <a:gd name="T115" fmla="*/ 412826 h 502284"/>
                <a:gd name="T116" fmla="*/ 353770 w 388619"/>
                <a:gd name="T117" fmla="*/ 377786 h 502284"/>
                <a:gd name="T118" fmla="*/ 372337 w 388619"/>
                <a:gd name="T119" fmla="*/ 338670 h 502284"/>
                <a:gd name="T120" fmla="*/ 383996 w 388619"/>
                <a:gd name="T121" fmla="*/ 296202 h 502284"/>
                <a:gd name="T122" fmla="*/ 388047 w 388619"/>
                <a:gd name="T123" fmla="*/ 251066 h 50228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388619" h="502284">
                  <a:moveTo>
                    <a:pt x="270306" y="195999"/>
                  </a:moveTo>
                  <a:lnTo>
                    <a:pt x="244932" y="160959"/>
                  </a:lnTo>
                  <a:lnTo>
                    <a:pt x="176415" y="158165"/>
                  </a:lnTo>
                  <a:lnTo>
                    <a:pt x="176415" y="251917"/>
                  </a:lnTo>
                  <a:lnTo>
                    <a:pt x="117678" y="294132"/>
                  </a:lnTo>
                  <a:lnTo>
                    <a:pt x="117144" y="208965"/>
                  </a:lnTo>
                  <a:lnTo>
                    <a:pt x="176415" y="251917"/>
                  </a:lnTo>
                  <a:lnTo>
                    <a:pt x="176415" y="158165"/>
                  </a:lnTo>
                  <a:lnTo>
                    <a:pt x="48717" y="158216"/>
                  </a:lnTo>
                  <a:lnTo>
                    <a:pt x="4381" y="180619"/>
                  </a:lnTo>
                  <a:lnTo>
                    <a:pt x="0" y="195999"/>
                  </a:lnTo>
                  <a:lnTo>
                    <a:pt x="0" y="307848"/>
                  </a:lnTo>
                  <a:lnTo>
                    <a:pt x="4381" y="322973"/>
                  </a:lnTo>
                  <a:lnTo>
                    <a:pt x="15748" y="334340"/>
                  </a:lnTo>
                  <a:lnTo>
                    <a:pt x="31419" y="341503"/>
                  </a:lnTo>
                  <a:lnTo>
                    <a:pt x="48717" y="344004"/>
                  </a:lnTo>
                  <a:lnTo>
                    <a:pt x="228765" y="344004"/>
                  </a:lnTo>
                  <a:lnTo>
                    <a:pt x="244932" y="341503"/>
                  </a:lnTo>
                  <a:lnTo>
                    <a:pt x="258140" y="334340"/>
                  </a:lnTo>
                  <a:lnTo>
                    <a:pt x="267042" y="322973"/>
                  </a:lnTo>
                  <a:lnTo>
                    <a:pt x="270306" y="307848"/>
                  </a:lnTo>
                  <a:lnTo>
                    <a:pt x="270306" y="294132"/>
                  </a:lnTo>
                  <a:lnTo>
                    <a:pt x="270306" y="208965"/>
                  </a:lnTo>
                  <a:lnTo>
                    <a:pt x="270306" y="195999"/>
                  </a:lnTo>
                  <a:close/>
                </a:path>
                <a:path w="388619" h="502284">
                  <a:moveTo>
                    <a:pt x="388035" y="251066"/>
                  </a:moveTo>
                  <a:lnTo>
                    <a:pt x="383984" y="205930"/>
                  </a:lnTo>
                  <a:lnTo>
                    <a:pt x="372325" y="163461"/>
                  </a:lnTo>
                  <a:lnTo>
                    <a:pt x="353758" y="124345"/>
                  </a:lnTo>
                  <a:lnTo>
                    <a:pt x="328980" y="89306"/>
                  </a:lnTo>
                  <a:lnTo>
                    <a:pt x="298729" y="59042"/>
                  </a:lnTo>
                  <a:lnTo>
                    <a:pt x="263690" y="34277"/>
                  </a:lnTo>
                  <a:lnTo>
                    <a:pt x="224574" y="15697"/>
                  </a:lnTo>
                  <a:lnTo>
                    <a:pt x="182092" y="4038"/>
                  </a:lnTo>
                  <a:lnTo>
                    <a:pt x="136956" y="0"/>
                  </a:lnTo>
                  <a:lnTo>
                    <a:pt x="136512" y="0"/>
                  </a:lnTo>
                  <a:lnTo>
                    <a:pt x="181432" y="4254"/>
                  </a:lnTo>
                  <a:lnTo>
                    <a:pt x="223697" y="16052"/>
                  </a:lnTo>
                  <a:lnTo>
                    <a:pt x="262597" y="34709"/>
                  </a:lnTo>
                  <a:lnTo>
                    <a:pt x="297446" y="59499"/>
                  </a:lnTo>
                  <a:lnTo>
                    <a:pt x="327533" y="89738"/>
                  </a:lnTo>
                  <a:lnTo>
                    <a:pt x="352158" y="124714"/>
                  </a:lnTo>
                  <a:lnTo>
                    <a:pt x="370611" y="163728"/>
                  </a:lnTo>
                  <a:lnTo>
                    <a:pt x="382206" y="206082"/>
                  </a:lnTo>
                  <a:lnTo>
                    <a:pt x="386219" y="251066"/>
                  </a:lnTo>
                  <a:lnTo>
                    <a:pt x="382206" y="296049"/>
                  </a:lnTo>
                  <a:lnTo>
                    <a:pt x="370611" y="338404"/>
                  </a:lnTo>
                  <a:lnTo>
                    <a:pt x="352158" y="377431"/>
                  </a:lnTo>
                  <a:lnTo>
                    <a:pt x="327533" y="412407"/>
                  </a:lnTo>
                  <a:lnTo>
                    <a:pt x="297446" y="442645"/>
                  </a:lnTo>
                  <a:lnTo>
                    <a:pt x="262597" y="467436"/>
                  </a:lnTo>
                  <a:lnTo>
                    <a:pt x="223697" y="486092"/>
                  </a:lnTo>
                  <a:lnTo>
                    <a:pt x="181432" y="497890"/>
                  </a:lnTo>
                  <a:lnTo>
                    <a:pt x="136512" y="502132"/>
                  </a:lnTo>
                  <a:lnTo>
                    <a:pt x="182092" y="498094"/>
                  </a:lnTo>
                  <a:lnTo>
                    <a:pt x="224574" y="486435"/>
                  </a:lnTo>
                  <a:lnTo>
                    <a:pt x="263690" y="467855"/>
                  </a:lnTo>
                  <a:lnTo>
                    <a:pt x="298729" y="443090"/>
                  </a:lnTo>
                  <a:lnTo>
                    <a:pt x="328980" y="412826"/>
                  </a:lnTo>
                  <a:lnTo>
                    <a:pt x="353758" y="377786"/>
                  </a:lnTo>
                  <a:lnTo>
                    <a:pt x="372325" y="338670"/>
                  </a:lnTo>
                  <a:lnTo>
                    <a:pt x="383984" y="296202"/>
                  </a:lnTo>
                  <a:lnTo>
                    <a:pt x="388035" y="2510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pl-PL"/>
            </a:p>
          </p:txBody>
        </p:sp>
      </p:grpSp>
      <p:sp>
        <p:nvSpPr>
          <p:cNvPr id="24" name="object 24">
            <a:extLst>
              <a:ext uri="{FF2B5EF4-FFF2-40B4-BE49-F238E27FC236}">
                <a16:creationId xmlns:a16="http://schemas.microsoft.com/office/drawing/2014/main" id="{2FD861CC-46BF-4397-B361-556681A69AD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650" spc="220" dirty="0">
                <a:latin typeface="Arial"/>
                <a:cs typeface="Arial"/>
              </a:rPr>
              <a:t>Ministerstwo</a:t>
            </a:r>
            <a:r>
              <a:rPr sz="1650" spc="475" dirty="0">
                <a:latin typeface="Arial"/>
                <a:cs typeface="Arial"/>
              </a:rPr>
              <a:t> </a:t>
            </a:r>
            <a:r>
              <a:rPr sz="1650" spc="210" dirty="0">
                <a:latin typeface="Arial"/>
                <a:cs typeface="Arial"/>
              </a:rPr>
              <a:t>Finansów</a:t>
            </a:r>
            <a:r>
              <a:rPr sz="1650" spc="-215" dirty="0">
                <a:latin typeface="Arial"/>
                <a:cs typeface="Arial"/>
              </a:rPr>
              <a:t> </a:t>
            </a: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24582481-EB48-4E9C-AA60-DCCC7C144DA1}"/>
              </a:ext>
            </a:extLst>
          </p:cNvPr>
          <p:cNvSpPr txBox="1"/>
          <p:nvPr/>
        </p:nvSpPr>
        <p:spPr>
          <a:xfrm>
            <a:off x="5224463" y="10525125"/>
            <a:ext cx="84137" cy="2603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eaLnBrk="1" fontAlgn="auto" hangingPunct="1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650" b="1" spc="-5" dirty="0">
                <a:solidFill>
                  <a:srgbClr val="414042"/>
                </a:solidFill>
                <a:latin typeface="Arial"/>
                <a:cs typeface="Arial"/>
              </a:rPr>
              <a:t>/</a:t>
            </a:r>
            <a:endParaRPr sz="1650">
              <a:latin typeface="Arial"/>
              <a:cs typeface="Arial"/>
            </a:endParaRPr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A91CBE03-685E-481E-A398-C037B4384DD4}"/>
              </a:ext>
            </a:extLst>
          </p:cNvPr>
          <p:cNvSpPr>
            <a:spLocks noGrp="1"/>
          </p:cNvSpPr>
          <p:nvPr>
            <p:ph type="dt" sz="quarter" idx="11"/>
          </p:nvPr>
        </p:nvSpPr>
        <p:spPr/>
        <p:txBody>
          <a:bodyPr rtlCol="0"/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650" spc="240" dirty="0">
                <a:latin typeface="Arial"/>
                <a:cs typeface="Arial"/>
              </a:rPr>
              <a:t>g</a:t>
            </a:r>
            <a:r>
              <a:rPr sz="1650" spc="-5" dirty="0">
                <a:latin typeface="Arial"/>
                <a:cs typeface="Arial"/>
              </a:rPr>
              <a:t>o</a:t>
            </a:r>
            <a:r>
              <a:rPr sz="1650" spc="-215" dirty="0">
                <a:latin typeface="Arial"/>
                <a:cs typeface="Arial"/>
              </a:rPr>
              <a:t> </a:t>
            </a:r>
            <a:r>
              <a:rPr sz="1650" spc="114" dirty="0">
                <a:latin typeface="Arial"/>
                <a:cs typeface="Arial"/>
              </a:rPr>
              <a:t>v</a:t>
            </a:r>
            <a:r>
              <a:rPr sz="1650" spc="240" dirty="0">
                <a:latin typeface="Arial"/>
                <a:cs typeface="Arial"/>
              </a:rPr>
              <a:t>.pl/finans</a:t>
            </a:r>
            <a:r>
              <a:rPr sz="1650" spc="-5" dirty="0">
                <a:latin typeface="Arial"/>
                <a:cs typeface="Arial"/>
              </a:rPr>
              <a:t>e</a:t>
            </a:r>
            <a:r>
              <a:rPr sz="1650" spc="-215" dirty="0">
                <a:latin typeface="Arial"/>
                <a:cs typeface="Arial"/>
              </a:rPr>
              <a:t> </a:t>
            </a: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F51BEEFC-52E3-4A80-BBBE-DDCB49AF06D9}"/>
              </a:ext>
            </a:extLst>
          </p:cNvPr>
          <p:cNvSpPr txBox="1"/>
          <p:nvPr/>
        </p:nvSpPr>
        <p:spPr>
          <a:xfrm>
            <a:off x="7389813" y="10525125"/>
            <a:ext cx="84137" cy="2603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eaLnBrk="1" fontAlgn="auto" hangingPunct="1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650" b="1" spc="-5" dirty="0">
                <a:solidFill>
                  <a:srgbClr val="414042"/>
                </a:solidFill>
                <a:latin typeface="Arial"/>
                <a:cs typeface="Arial"/>
              </a:rPr>
              <a:t>/</a:t>
            </a:r>
            <a:endParaRPr sz="1650">
              <a:latin typeface="Arial"/>
              <a:cs typeface="Arial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B1D6D97-0098-4828-B064-5132CCD12F09}"/>
              </a:ext>
            </a:extLst>
          </p:cNvPr>
          <p:cNvSpPr txBox="1"/>
          <p:nvPr/>
        </p:nvSpPr>
        <p:spPr>
          <a:xfrm>
            <a:off x="7658100" y="10525125"/>
            <a:ext cx="1266825" cy="2603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eaLnBrk="1" fontAlgn="auto" hangingPunct="1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650" spc="240" dirty="0">
                <a:solidFill>
                  <a:srgbClr val="414042"/>
                </a:solidFill>
                <a:latin typeface="Arial"/>
                <a:cs typeface="Arial"/>
              </a:rPr>
              <a:t>g</a:t>
            </a:r>
            <a:r>
              <a:rPr sz="1650" spc="-5" dirty="0">
                <a:solidFill>
                  <a:srgbClr val="414042"/>
                </a:solidFill>
                <a:latin typeface="Arial"/>
                <a:cs typeface="Arial"/>
              </a:rPr>
              <a:t>o</a:t>
            </a:r>
            <a:r>
              <a:rPr sz="1650" spc="-215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r>
              <a:rPr sz="1650" spc="114" dirty="0">
                <a:solidFill>
                  <a:srgbClr val="414042"/>
                </a:solidFill>
                <a:latin typeface="Arial"/>
                <a:cs typeface="Arial"/>
              </a:rPr>
              <a:t>v</a:t>
            </a:r>
            <a:r>
              <a:rPr sz="1650" spc="240" dirty="0">
                <a:solidFill>
                  <a:srgbClr val="414042"/>
                </a:solidFill>
                <a:latin typeface="Arial"/>
                <a:cs typeface="Arial"/>
              </a:rPr>
              <a:t>.pl/ka</a:t>
            </a:r>
            <a:r>
              <a:rPr sz="1650" spc="-5" dirty="0">
                <a:solidFill>
                  <a:srgbClr val="414042"/>
                </a:solidFill>
                <a:latin typeface="Arial"/>
                <a:cs typeface="Arial"/>
              </a:rPr>
              <a:t>s</a:t>
            </a:r>
            <a:r>
              <a:rPr sz="1650" spc="-215" dirty="0">
                <a:solidFill>
                  <a:srgbClr val="414042"/>
                </a:solidFill>
                <a:latin typeface="Arial"/>
                <a:cs typeface="Arial"/>
              </a:rPr>
              <a:t> </a:t>
            </a:r>
            <a:endParaRPr sz="1650">
              <a:latin typeface="Arial"/>
              <a:cs typeface="Arial"/>
            </a:endParaRPr>
          </a:p>
        </p:txBody>
      </p:sp>
      <p:sp>
        <p:nvSpPr>
          <p:cNvPr id="11280" name="object 29">
            <a:extLst>
              <a:ext uri="{FF2B5EF4-FFF2-40B4-BE49-F238E27FC236}">
                <a16:creationId xmlns:a16="http://schemas.microsoft.com/office/drawing/2014/main" id="{C3AD40D0-8200-4C91-8501-886AD581E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81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967F749-3F6A-4CCE-9DC4-EFD2AC7D48A2}" type="slidenum">
              <a:rPr lang="pl-PL" altLang="pl-PL">
                <a:solidFill>
                  <a:srgbClr val="7B7C7F"/>
                </a:solidFill>
              </a:rPr>
              <a:pPr/>
              <a:t>6</a:t>
            </a:fld>
            <a:endParaRPr lang="pl-PL" altLang="pl-PL">
              <a:solidFill>
                <a:srgbClr val="7B7C7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450</TotalTime>
  <Words>318</Words>
  <Application>Microsoft Office PowerPoint</Application>
  <PresentationFormat>Niestandardowy</PresentationFormat>
  <Paragraphs>67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3" baseType="lpstr">
      <vt:lpstr>Arial</vt:lpstr>
      <vt:lpstr>Calibri</vt:lpstr>
      <vt:lpstr>Montserrat-ExtraBold</vt:lpstr>
      <vt:lpstr>OpenSans-Extrabold</vt:lpstr>
      <vt:lpstr>Open Sans</vt:lpstr>
      <vt:lpstr>OpenSans-Semibold</vt:lpstr>
      <vt:lpstr>Office Theme</vt:lpstr>
      <vt:lpstr>Prezentacja programu PowerPoint</vt:lpstr>
      <vt:lpstr>Prezentacja programu PowerPoint</vt:lpstr>
      <vt:lpstr>Materiały informacyjne  i dydaktyczne</vt:lpstr>
      <vt:lpstr>Dotychczasowe efekty akcji edukacyjnej </vt:lpstr>
      <vt:lpstr>HAZARD? Nie daj się wciągnąć!</vt:lpstr>
      <vt:lpstr>Dziękujemy za uwagę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Brzoza Małgorzata 3</dc:creator>
  <cp:lastModifiedBy>Bartosz Kisielewski</cp:lastModifiedBy>
  <cp:revision>21</cp:revision>
  <dcterms:created xsi:type="dcterms:W3CDTF">2021-08-29T10:33:26Z</dcterms:created>
  <dcterms:modified xsi:type="dcterms:W3CDTF">2025-10-31T09:31:13Z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2021-08-29T00:00:00Z</vt:filetime>
  </property>
  <property fmtid="{D5CDD505-2E9C-101B-9397-08002B2CF9AE}" pid="3" name="Creator">
    <vt:lpwstr>Adobe InDesign 16.2 (Macintosh)</vt:lpwstr>
  </property>
  <property fmtid="{D5CDD505-2E9C-101B-9397-08002B2CF9AE}" pid="4" name="LastSaved">
    <vt:filetime>2021-08-29T00:00:00Z</vt:filetime>
  </property>
  <property fmtid="{D5CDD505-2E9C-101B-9397-08002B2CF9AE}" pid="5" name="MFCATEGORY">
    <vt:lpwstr>InformacjePrzeznaczoneWylacznieDoUzytkuWewnetrznego</vt:lpwstr>
  </property>
  <property fmtid="{D5CDD505-2E9C-101B-9397-08002B2CF9AE}" pid="6" name="MFClassifiedBy">
    <vt:lpwstr>UxC4dwLulzfINJ8nQH+xvX5LNGipWa4BRSZhPgxsCvlBKzPN2ctLpEsatM302F7gAVc38M67I0cQP+7phhUzQg==</vt:lpwstr>
  </property>
  <property fmtid="{D5CDD505-2E9C-101B-9397-08002B2CF9AE}" pid="7" name="MFClassificationDate">
    <vt:lpwstr>2022-08-30T14:00:06.1576123+02:00</vt:lpwstr>
  </property>
  <property fmtid="{D5CDD505-2E9C-101B-9397-08002B2CF9AE}" pid="8" name="MFClassifiedBySID">
    <vt:lpwstr>UxC4dwLulzfINJ8nQH+xvX5LNGipWa4BRSZhPgxsCvm42mrIC/DSDv0ggS+FjUN/2v1BBotkLlY5aAiEhoi6uehJSKPE6UxykqizofL4D0voPPW0V+gT2JUog/FDUhDu</vt:lpwstr>
  </property>
  <property fmtid="{D5CDD505-2E9C-101B-9397-08002B2CF9AE}" pid="9" name="MFGRNItemId">
    <vt:lpwstr>GRN-ade47e14-39dc-445c-bef7-cc53037f1959</vt:lpwstr>
  </property>
  <property fmtid="{D5CDD505-2E9C-101B-9397-08002B2CF9AE}" pid="10" name="MFHash">
    <vt:lpwstr>yi8o9U/xweckj75cALoNFLtii+HUcx15h4Qw2HUdwxA=</vt:lpwstr>
  </property>
  <property fmtid="{D5CDD505-2E9C-101B-9397-08002B2CF9AE}" pid="11" name="MFVisualMarkingsSettings">
    <vt:lpwstr>HeaderAlignment=1;FooterAlignment=1</vt:lpwstr>
  </property>
  <property fmtid="{D5CDD505-2E9C-101B-9397-08002B2CF9AE}" pid="12" name="DLPManualFileClassification">
    <vt:lpwstr>{5fdfc941-3fcf-4a5b-87be-4848800d39d0}</vt:lpwstr>
  </property>
  <property fmtid="{D5CDD505-2E9C-101B-9397-08002B2CF9AE}" pid="13" name="MFRefresh">
    <vt:lpwstr>False</vt:lpwstr>
  </property>
</Properties>
</file>